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9"/>
  </p:notesMasterIdLst>
  <p:handoutMasterIdLst>
    <p:handoutMasterId r:id="rId10"/>
  </p:handoutMasterIdLst>
  <p:sldIdLst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D2C"/>
    <a:srgbClr val="002147"/>
    <a:srgbClr val="FFA400"/>
    <a:srgbClr val="DFE3EB"/>
    <a:srgbClr val="FFC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D04A5-2470-5DF8-2490-5793647D93F7}" v="2" dt="2022-05-09T14:57:23.586"/>
    <p1510:client id="{CDE71512-85CE-DAD8-2676-8C50C925E2E2}" v="83" dt="2022-05-09T14:55:4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1" d="100"/>
          <a:sy n="101" d="100"/>
        </p:scale>
        <p:origin x="92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693FE-5410-4AEC-8C4D-6017FA5FC06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ACD048E-182A-46C5-A759-D913D65BD368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and Innovation  Committee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73E32E-496D-40F1-B1CB-2C6C34622DCF}" type="parTrans" cxnId="{507D7268-2F1D-4DA3-B0DE-776AE7397182}">
      <dgm:prSet/>
      <dgm:spPr/>
      <dgm:t>
        <a:bodyPr/>
        <a:lstStyle/>
        <a:p>
          <a:pPr algn="ctr"/>
          <a:endParaRPr lang="en-GB"/>
        </a:p>
      </dgm:t>
    </dgm:pt>
    <dgm:pt modelId="{96C12A62-D70C-46A7-B2D1-5CE36D451444}" type="sibTrans" cxnId="{507D7268-2F1D-4DA3-B0DE-776AE7397182}">
      <dgm:prSet/>
      <dgm:spPr/>
      <dgm:t>
        <a:bodyPr/>
        <a:lstStyle/>
        <a:p>
          <a:pPr algn="ctr"/>
          <a:endParaRPr lang="en-GB"/>
        </a:p>
      </dgm:t>
    </dgm:pt>
    <dgm:pt modelId="{318026D1-3830-4D31-B0EC-4C969B9598F8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REF Project Board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2BF239-AEB3-4065-8B8E-660D75E72A79}" type="parTrans" cxnId="{3D4F33C1-7B9F-4FE4-89F6-30C9DEF8B6DD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1D1B1D-FE93-475D-A7EE-BEFC83BB8835}" type="sibTrans" cxnId="{3D4F33C1-7B9F-4FE4-89F6-30C9DEF8B6DD}">
      <dgm:prSet/>
      <dgm:spPr/>
      <dgm:t>
        <a:bodyPr/>
        <a:lstStyle/>
        <a:p>
          <a:pPr algn="ctr"/>
          <a:endParaRPr lang="en-GB"/>
        </a:p>
      </dgm:t>
    </dgm:pt>
    <dgm:pt modelId="{224B4E05-CB86-4A88-9DE4-F8968BD382F0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Information Management </a:t>
          </a:r>
          <a:b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and Technology Sub Committee (RIMTS)</a:t>
          </a:r>
        </a:p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(with IT Committee)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101632-8CE5-4D4C-A070-38734FDDD7FE}" type="parTrans" cxnId="{AD133A38-42DA-40C8-AAE6-E2C7A10D5E6E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04017A-8F6C-4F02-B306-BE3241EC11F9}" type="sibTrans" cxnId="{AD133A38-42DA-40C8-AAE6-E2C7A10D5E6E}">
      <dgm:prSet/>
      <dgm:spPr/>
      <dgm:t>
        <a:bodyPr/>
        <a:lstStyle/>
        <a:p>
          <a:pPr algn="ctr"/>
          <a:endParaRPr lang="en-GB"/>
        </a:p>
      </dgm:t>
    </dgm:pt>
    <dgm:pt modelId="{7DB3B9BB-0539-4AC3-8FB5-533EE4EF3625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Knowledge Exchange and Impact </a:t>
          </a:r>
          <a:b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Sub Committee (KEISC) 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33AD06-3210-440E-A6D4-493A38D30471}" type="parTrans" cxnId="{3AFA0031-D484-4FD1-A110-A37E844978D8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1EDC2E-64A3-4BFD-B9A4-B015A307050B}" type="sibTrans" cxnId="{3AFA0031-D484-4FD1-A110-A37E844978D8}">
      <dgm:prSet/>
      <dgm:spPr/>
      <dgm:t>
        <a:bodyPr/>
        <a:lstStyle/>
        <a:p>
          <a:pPr algn="ctr"/>
          <a:endParaRPr lang="en-GB"/>
        </a:p>
      </dgm:t>
    </dgm:pt>
    <dgm:pt modelId="{152CB184-47F3-4306-8B2B-1E6A70D315BD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Central University Research Ethics Committee (CUREC)*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FC59E-B3F3-470E-9868-2CB7103B821B}" type="parTrans" cxnId="{95C7FC21-51B4-40F2-903E-E89720BCD760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05D79-46BD-44D5-BC00-9025AE86857A}" type="sibTrans" cxnId="{95C7FC21-51B4-40F2-903E-E89720BCD760}">
      <dgm:prSet/>
      <dgm:spPr/>
      <dgm:t>
        <a:bodyPr/>
        <a:lstStyle/>
        <a:p>
          <a:pPr algn="ctr"/>
          <a:endParaRPr lang="en-GB"/>
        </a:p>
      </dgm:t>
    </dgm:pt>
    <dgm:pt modelId="{BF78CEDD-73C3-46F9-A5FB-41BCA8A74683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Intellectual Property Advisory Group (IPAG)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6AB16-93B3-45B3-A6EB-EB86967F04FE}" type="parTrans" cxnId="{DE3C579B-5A52-4D70-8CE6-C31E9E023CF8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EB3D3-BB37-4EE5-8028-1C0C160F972A}" type="sibTrans" cxnId="{DE3C579B-5A52-4D70-8CE6-C31E9E023CF8}">
      <dgm:prSet/>
      <dgm:spPr/>
      <dgm:t>
        <a:bodyPr/>
        <a:lstStyle/>
        <a:p>
          <a:pPr algn="ctr"/>
          <a:endParaRPr lang="en-GB"/>
        </a:p>
      </dgm:t>
    </dgm:pt>
    <dgm:pt modelId="{84BA81A1-8EA4-4106-B6E3-3C3C4FC331BB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Data Steering Group*</a:t>
          </a:r>
        </a:p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(with RIC for policy decisions) 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180C0C-C605-4818-B694-133ECA2A3956}" type="parTrans" cxnId="{D82D151A-09F5-4B2C-A647-0B955FE826B3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1E3B1A-73C2-47E7-B6B1-C3FDE5560C76}" type="sibTrans" cxnId="{D82D151A-09F5-4B2C-A647-0B955FE826B3}">
      <dgm:prSet/>
      <dgm:spPr/>
      <dgm:t>
        <a:bodyPr/>
        <a:lstStyle/>
        <a:p>
          <a:pPr algn="ctr"/>
          <a:endParaRPr lang="en-GB"/>
        </a:p>
      </dgm:t>
    </dgm:pt>
    <dgm:pt modelId="{8E8DA67A-9BF2-471F-994E-67A14CF8A4FE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Inter-Divisional Research Ethics Committees (IDRECS) and </a:t>
          </a:r>
          <a:r>
            <a:rPr lang="en-GB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OxTREC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F228E-9F8D-4520-A60F-39BA871F8A05}" type="parTrans" cxnId="{353D2182-F604-413E-979D-52CEEC927BD9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795F8-8DAE-48F4-857F-591A8FE37D3C}" type="sibTrans" cxnId="{353D2182-F604-413E-979D-52CEEC927BD9}">
      <dgm:prSet/>
      <dgm:spPr/>
      <dgm:t>
        <a:bodyPr/>
        <a:lstStyle/>
        <a:p>
          <a:pPr algn="ctr"/>
          <a:endParaRPr lang="en-GB"/>
        </a:p>
      </dgm:t>
    </dgm:pt>
    <dgm:pt modelId="{999E455E-0966-4D3F-92CB-12F131E6CEF6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Degrees Panel* </a:t>
          </a:r>
          <a:b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(with Education Committee) 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95C380-1A50-47DD-8EF7-D5B66BEAF00C}" type="parTrans" cxnId="{5A30B7FA-680D-4F8C-9364-AFF2BFAA672B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F507B-89C5-495D-A722-D86583093EB8}" type="sibTrans" cxnId="{5A30B7FA-680D-4F8C-9364-AFF2BFAA672B}">
      <dgm:prSet/>
      <dgm:spPr/>
      <dgm:t>
        <a:bodyPr/>
        <a:lstStyle/>
        <a:p>
          <a:pPr algn="ctr"/>
          <a:endParaRPr lang="en-GB"/>
        </a:p>
      </dgm:t>
    </dgm:pt>
    <dgm:pt modelId="{A768CB64-B5E4-4C3F-A7B8-8C434539061C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John Fell Fund Committee</a:t>
          </a:r>
          <a:b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(with PRAC)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B30CE-2437-4849-A7AE-7CD9B5E5D301}" type="parTrans" cxnId="{944E033E-8E25-4B27-A103-B41D92D00178}">
      <dgm:prSet/>
      <dgm:spPr/>
      <dgm:t>
        <a:bodyPr/>
        <a:lstStyle/>
        <a:p>
          <a:pPr algn="ctr"/>
          <a:endParaRPr lang="en-GB" sz="1000" u="sng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63027E-2D8E-407C-A170-3281F320547E}" type="sibTrans" cxnId="{944E033E-8E25-4B27-A103-B41D92D00178}">
      <dgm:prSet/>
      <dgm:spPr/>
      <dgm:t>
        <a:bodyPr/>
        <a:lstStyle/>
        <a:p>
          <a:pPr algn="ctr"/>
          <a:endParaRPr lang="en-GB"/>
        </a:p>
      </dgm:t>
    </dgm:pt>
    <dgm:pt modelId="{FE3ABFE6-79C1-4B0B-A407-BD852D468695}">
      <dgm:prSet phldrT="[Text]" custT="1"/>
      <dgm:spPr/>
      <dgm:t>
        <a:bodyPr/>
        <a:lstStyle/>
        <a:p>
          <a:pPr algn="ctr"/>
          <a:r>
            <a:rPr lang="en-GB" sz="1000" dirty="0" smtClean="0">
              <a:latin typeface="Arial" panose="020B0604020202020204" pitchFamily="34" charset="0"/>
              <a:cs typeface="Arial" panose="020B0604020202020204" pitchFamily="34" charset="0"/>
            </a:rPr>
            <a:t>Open Access Steering Group</a:t>
          </a:r>
          <a:endParaRPr lang="en-GB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E35B8D-ED58-49D8-B502-868A243BCDA0}" type="parTrans" cxnId="{5BC3215F-3D04-4306-874F-B1AE1433F75F}">
      <dgm:prSet/>
      <dgm:spPr/>
      <dgm:t>
        <a:bodyPr/>
        <a:lstStyle/>
        <a:p>
          <a:pPr algn="ctr"/>
          <a:endParaRPr lang="en-GB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8BFB0D-ED56-4C0B-80E4-B7A177189087}" type="sibTrans" cxnId="{5BC3215F-3D04-4306-874F-B1AE1433F75F}">
      <dgm:prSet/>
      <dgm:spPr/>
      <dgm:t>
        <a:bodyPr/>
        <a:lstStyle/>
        <a:p>
          <a:pPr algn="ctr"/>
          <a:endParaRPr lang="en-GB"/>
        </a:p>
      </dgm:t>
    </dgm:pt>
    <dgm:pt modelId="{F8440FE6-7207-42C3-A9AC-EC2ECD73E5DE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Data Delivery Group*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F6B520-1369-4199-9583-89A12AABBEE1}" type="parTrans" cxnId="{3F903F65-C55A-45B2-8C88-DF9E064CDCB5}">
      <dgm:prSet/>
      <dgm:spPr/>
      <dgm:t>
        <a:bodyPr/>
        <a:lstStyle/>
        <a:p>
          <a:endParaRPr lang="en-US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DDBAC-5664-4060-9B49-F4F100373094}" type="sibTrans" cxnId="{3F903F65-C55A-45B2-8C88-DF9E064CDCB5}">
      <dgm:prSet/>
      <dgm:spPr/>
      <dgm:t>
        <a:bodyPr/>
        <a:lstStyle/>
        <a:p>
          <a:endParaRPr lang="en-US"/>
        </a:p>
      </dgm:t>
    </dgm:pt>
    <dgm:pt modelId="{3E79378B-F97F-4E1D-A450-D707FB209E54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Steering Committee*</a:t>
          </a:r>
        </a:p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(with Personnel Committee)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11B73-FA9D-4649-9ED0-8B59E7C2CF04}" type="parTrans" cxnId="{556759A6-B07A-4085-8327-39ECC137EEB6}">
      <dgm:prSet/>
      <dgm:spPr/>
      <dgm:t>
        <a:bodyPr/>
        <a:lstStyle/>
        <a:p>
          <a:endParaRPr lang="en-US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CDEDC-298C-4197-A50C-111FC56EBAD0}" type="sibTrans" cxnId="{556759A6-B07A-4085-8327-39ECC137EEB6}">
      <dgm:prSet/>
      <dgm:spPr/>
      <dgm:t>
        <a:bodyPr/>
        <a:lstStyle/>
        <a:p>
          <a:endParaRPr lang="en-US"/>
        </a:p>
      </dgm:t>
    </dgm:pt>
    <dgm:pt modelId="{E7198722-0252-40FD-A6E6-927CCE638E89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Working Group*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7BF26-6145-4F57-B902-839F631B0C64}" type="parTrans" cxnId="{C3CB4E62-CA50-4E98-8B39-6ED1488B8D5D}">
      <dgm:prSet/>
      <dgm:spPr/>
      <dgm:t>
        <a:bodyPr/>
        <a:lstStyle/>
        <a:p>
          <a:endParaRPr lang="en-US"/>
        </a:p>
      </dgm:t>
    </dgm:pt>
    <dgm:pt modelId="{6431F6DB-7538-4120-8359-9B6D66D9F31A}" type="sibTrans" cxnId="{C3CB4E62-CA50-4E98-8B39-6ED1488B8D5D}">
      <dgm:prSet/>
      <dgm:spPr/>
      <dgm:t>
        <a:bodyPr/>
        <a:lstStyle/>
        <a:p>
          <a:endParaRPr lang="en-US"/>
        </a:p>
      </dgm:t>
    </dgm:pt>
    <dgm:pt modelId="{3CD0C17C-7B83-4EF6-8F91-8814E1107962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Consultation Group*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5ABDAF-0663-4425-B279-EE97E830C34B}" type="parTrans" cxnId="{EA5A0F2D-CDD7-405D-AADC-02B392A6092B}">
      <dgm:prSet/>
      <dgm:spPr/>
      <dgm:t>
        <a:bodyPr/>
        <a:lstStyle/>
        <a:p>
          <a:endParaRPr lang="en-US"/>
        </a:p>
      </dgm:t>
    </dgm:pt>
    <dgm:pt modelId="{8A141561-B91D-455A-8145-0FCBF6B6D961}" type="sibTrans" cxnId="{EA5A0F2D-CDD7-405D-AADC-02B392A6092B}">
      <dgm:prSet/>
      <dgm:spPr/>
      <dgm:t>
        <a:bodyPr/>
        <a:lstStyle/>
        <a:p>
          <a:endParaRPr lang="en-US"/>
        </a:p>
      </dgm:t>
    </dgm:pt>
    <dgm:pt modelId="{5BA39D74-7E2D-4EF2-AA8C-22AC2B3C712B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Departmental Research Ethics Committees*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3D7EE9-D125-4579-A2D0-83ED846C89FE}" type="parTrans" cxnId="{9D7733BE-7141-4C1C-8563-44D2BDEF088D}">
      <dgm:prSet/>
      <dgm:spPr/>
      <dgm:t>
        <a:bodyPr/>
        <a:lstStyle/>
        <a:p>
          <a:endParaRPr lang="en-US"/>
        </a:p>
      </dgm:t>
    </dgm:pt>
    <dgm:pt modelId="{765A390F-4FE0-49AE-B0B6-E593D29C85BC}" type="sibTrans" cxnId="{9D7733BE-7141-4C1C-8563-44D2BDEF088D}">
      <dgm:prSet/>
      <dgm:spPr/>
      <dgm:t>
        <a:bodyPr/>
        <a:lstStyle/>
        <a:p>
          <a:endParaRPr lang="en-US"/>
        </a:p>
      </dgm:t>
    </dgm:pt>
    <dgm:pt modelId="{3FD2B2F6-7FE4-4D19-8876-207C793215B4}" type="pres">
      <dgm:prSet presAssocID="{C67693FE-5410-4AEC-8C4D-6017FA5FC0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3FC6C81-4127-4512-BF2A-6F3E783C340B}" type="pres">
      <dgm:prSet presAssocID="{5ACD048E-182A-46C5-A759-D913D65BD36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CF6B8A6-7214-4A37-A6A8-20CAB94B3192}" type="pres">
      <dgm:prSet presAssocID="{5ACD048E-182A-46C5-A759-D913D65BD368}" presName="rootComposite1" presStyleCnt="0"/>
      <dgm:spPr/>
      <dgm:t>
        <a:bodyPr/>
        <a:lstStyle/>
        <a:p>
          <a:endParaRPr lang="en-US"/>
        </a:p>
      </dgm:t>
    </dgm:pt>
    <dgm:pt modelId="{6A313F2A-B4C9-4F67-8B51-9C722029155A}" type="pres">
      <dgm:prSet presAssocID="{5ACD048E-182A-46C5-A759-D913D65BD368}" presName="rootText1" presStyleLbl="node0" presStyleIdx="0" presStyleCnt="1" custScaleX="140909" custScaleY="3141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50F12D-5AC2-472F-A708-5E7E3D4CCF9F}" type="pres">
      <dgm:prSet presAssocID="{5ACD048E-182A-46C5-A759-D913D65BD36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DAD69EDC-A44B-4581-90BB-465ACFF08B3F}" type="pres">
      <dgm:prSet presAssocID="{5ACD048E-182A-46C5-A759-D913D65BD368}" presName="hierChild2" presStyleCnt="0"/>
      <dgm:spPr/>
      <dgm:t>
        <a:bodyPr/>
        <a:lstStyle/>
        <a:p>
          <a:endParaRPr lang="en-US"/>
        </a:p>
      </dgm:t>
    </dgm:pt>
    <dgm:pt modelId="{2FF4EC6E-8990-428F-97EE-2AB1C00E461F}" type="pres">
      <dgm:prSet presAssocID="{362BF239-AEB3-4065-8B8E-660D75E72A79}" presName="Name64" presStyleLbl="parChTrans1D2" presStyleIdx="0" presStyleCnt="9"/>
      <dgm:spPr/>
      <dgm:t>
        <a:bodyPr/>
        <a:lstStyle/>
        <a:p>
          <a:endParaRPr lang="en-GB"/>
        </a:p>
      </dgm:t>
    </dgm:pt>
    <dgm:pt modelId="{3CEEB031-5ED5-48DE-AC48-C946809576EA}" type="pres">
      <dgm:prSet presAssocID="{318026D1-3830-4D31-B0EC-4C969B9598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08C6ED9-DC9A-4000-AAC4-9444CA741B6B}" type="pres">
      <dgm:prSet presAssocID="{318026D1-3830-4D31-B0EC-4C969B9598F8}" presName="rootComposite" presStyleCnt="0"/>
      <dgm:spPr/>
      <dgm:t>
        <a:bodyPr/>
        <a:lstStyle/>
        <a:p>
          <a:endParaRPr lang="en-US"/>
        </a:p>
      </dgm:t>
    </dgm:pt>
    <dgm:pt modelId="{8B0FDF2A-DB9C-4A29-949A-87EA06FE08E6}" type="pres">
      <dgm:prSet presAssocID="{318026D1-3830-4D31-B0EC-4C969B9598F8}" presName="rootText" presStyleLbl="node2" presStyleIdx="0" presStyleCnt="9" custScaleX="294865" custScaleY="1548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9F59C6-60B6-4C74-AC56-FD3EDBCBFBD2}" type="pres">
      <dgm:prSet presAssocID="{318026D1-3830-4D31-B0EC-4C969B9598F8}" presName="rootConnector" presStyleLbl="node2" presStyleIdx="0" presStyleCnt="9"/>
      <dgm:spPr/>
      <dgm:t>
        <a:bodyPr/>
        <a:lstStyle/>
        <a:p>
          <a:endParaRPr lang="en-GB"/>
        </a:p>
      </dgm:t>
    </dgm:pt>
    <dgm:pt modelId="{6E94E980-ADF3-46E1-BB05-B97245D95651}" type="pres">
      <dgm:prSet presAssocID="{318026D1-3830-4D31-B0EC-4C969B9598F8}" presName="hierChild4" presStyleCnt="0"/>
      <dgm:spPr/>
      <dgm:t>
        <a:bodyPr/>
        <a:lstStyle/>
        <a:p>
          <a:endParaRPr lang="en-US"/>
        </a:p>
      </dgm:t>
    </dgm:pt>
    <dgm:pt modelId="{049F1C35-EB4F-4F07-880A-918203B26993}" type="pres">
      <dgm:prSet presAssocID="{318026D1-3830-4D31-B0EC-4C969B9598F8}" presName="hierChild5" presStyleCnt="0"/>
      <dgm:spPr/>
      <dgm:t>
        <a:bodyPr/>
        <a:lstStyle/>
        <a:p>
          <a:endParaRPr lang="en-US"/>
        </a:p>
      </dgm:t>
    </dgm:pt>
    <dgm:pt modelId="{F3A2A158-83AE-47D0-A5CB-E6D3D033BB83}" type="pres">
      <dgm:prSet presAssocID="{42101632-8CE5-4D4C-A070-38734FDDD7FE}" presName="Name64" presStyleLbl="parChTrans1D2" presStyleIdx="1" presStyleCnt="9"/>
      <dgm:spPr/>
      <dgm:t>
        <a:bodyPr/>
        <a:lstStyle/>
        <a:p>
          <a:endParaRPr lang="en-GB"/>
        </a:p>
      </dgm:t>
    </dgm:pt>
    <dgm:pt modelId="{C02E57FF-A194-42D8-B8E1-692FAD9A640D}" type="pres">
      <dgm:prSet presAssocID="{224B4E05-CB86-4A88-9DE4-F8968BD382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B7183-6D2D-4D56-8EE7-4D9E0DADC322}" type="pres">
      <dgm:prSet presAssocID="{224B4E05-CB86-4A88-9DE4-F8968BD382F0}" presName="rootComposite" presStyleCnt="0"/>
      <dgm:spPr/>
      <dgm:t>
        <a:bodyPr/>
        <a:lstStyle/>
        <a:p>
          <a:endParaRPr lang="en-US"/>
        </a:p>
      </dgm:t>
    </dgm:pt>
    <dgm:pt modelId="{C066C4AA-31D3-4305-913D-6E7EAB7E7F08}" type="pres">
      <dgm:prSet presAssocID="{224B4E05-CB86-4A88-9DE4-F8968BD382F0}" presName="rootText" presStyleLbl="node2" presStyleIdx="1" presStyleCnt="9" custScaleX="294865" custScaleY="242060" custLinFactNeighborX="1611" custLinFactNeighborY="-2640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3154F4-4DAD-4528-B3D6-44243EEC7EC2}" type="pres">
      <dgm:prSet presAssocID="{224B4E05-CB86-4A88-9DE4-F8968BD382F0}" presName="rootConnector" presStyleLbl="node2" presStyleIdx="1" presStyleCnt="9"/>
      <dgm:spPr/>
      <dgm:t>
        <a:bodyPr/>
        <a:lstStyle/>
        <a:p>
          <a:endParaRPr lang="en-GB"/>
        </a:p>
      </dgm:t>
    </dgm:pt>
    <dgm:pt modelId="{74E4D067-E17A-4E7A-A1F0-ABFA11B47493}" type="pres">
      <dgm:prSet presAssocID="{224B4E05-CB86-4A88-9DE4-F8968BD382F0}" presName="hierChild4" presStyleCnt="0"/>
      <dgm:spPr/>
      <dgm:t>
        <a:bodyPr/>
        <a:lstStyle/>
        <a:p>
          <a:endParaRPr lang="en-US"/>
        </a:p>
      </dgm:t>
    </dgm:pt>
    <dgm:pt modelId="{F88B42D7-4B48-420F-8F9A-ECE51684E5D5}" type="pres">
      <dgm:prSet presAssocID="{A5180C0C-C605-4818-B694-133ECA2A3956}" presName="Name64" presStyleLbl="parChTrans1D3" presStyleIdx="0" presStyleCnt="3"/>
      <dgm:spPr/>
      <dgm:t>
        <a:bodyPr/>
        <a:lstStyle/>
        <a:p>
          <a:endParaRPr lang="en-GB"/>
        </a:p>
      </dgm:t>
    </dgm:pt>
    <dgm:pt modelId="{25B02093-60F3-4D16-B33F-27839289F4A1}" type="pres">
      <dgm:prSet presAssocID="{84BA81A1-8EA4-4106-B6E3-3C3C4FC331B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C4B50E-E5A0-426C-BA67-D75952D4FB11}" type="pres">
      <dgm:prSet presAssocID="{84BA81A1-8EA4-4106-B6E3-3C3C4FC331BB}" presName="rootComposite" presStyleCnt="0"/>
      <dgm:spPr/>
      <dgm:t>
        <a:bodyPr/>
        <a:lstStyle/>
        <a:p>
          <a:endParaRPr lang="en-US"/>
        </a:p>
      </dgm:t>
    </dgm:pt>
    <dgm:pt modelId="{85E91D41-6C78-48AD-A93A-263715CD3E6A}" type="pres">
      <dgm:prSet presAssocID="{84BA81A1-8EA4-4106-B6E3-3C3C4FC331BB}" presName="rootText" presStyleLbl="node3" presStyleIdx="0" presStyleCnt="3" custScaleX="294865" custScaleY="190792" custLinFactNeighborX="-985" custLinFactNeighborY="-151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56243B-D155-459F-A3C9-08EA17024FB9}" type="pres">
      <dgm:prSet presAssocID="{84BA81A1-8EA4-4106-B6E3-3C3C4FC331BB}" presName="rootConnector" presStyleLbl="node3" presStyleIdx="0" presStyleCnt="3"/>
      <dgm:spPr/>
      <dgm:t>
        <a:bodyPr/>
        <a:lstStyle/>
        <a:p>
          <a:endParaRPr lang="en-GB"/>
        </a:p>
      </dgm:t>
    </dgm:pt>
    <dgm:pt modelId="{E832F6D4-CABA-4025-A476-EB4B021F0D1F}" type="pres">
      <dgm:prSet presAssocID="{84BA81A1-8EA4-4106-B6E3-3C3C4FC331BB}" presName="hierChild4" presStyleCnt="0"/>
      <dgm:spPr/>
      <dgm:t>
        <a:bodyPr/>
        <a:lstStyle/>
        <a:p>
          <a:endParaRPr lang="en-US"/>
        </a:p>
      </dgm:t>
    </dgm:pt>
    <dgm:pt modelId="{3845AF0B-F1AF-4F09-AD5B-7E4A2BC9A623}" type="pres">
      <dgm:prSet presAssocID="{20F6B520-1369-4199-9583-89A12AABBEE1}" presName="Name64" presStyleLbl="parChTrans1D4" presStyleIdx="0" presStyleCnt="3"/>
      <dgm:spPr/>
      <dgm:t>
        <a:bodyPr/>
        <a:lstStyle/>
        <a:p>
          <a:endParaRPr lang="en-US"/>
        </a:p>
      </dgm:t>
    </dgm:pt>
    <dgm:pt modelId="{3EE5DA3B-E194-4AC7-BD45-6DB1B606F73D}" type="pres">
      <dgm:prSet presAssocID="{F8440FE6-7207-42C3-A9AC-EC2ECD73E5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3570D59-1344-45FD-8FCA-B029F96EFB82}" type="pres">
      <dgm:prSet presAssocID="{F8440FE6-7207-42C3-A9AC-EC2ECD73E5DE}" presName="rootComposite" presStyleCnt="0"/>
      <dgm:spPr/>
      <dgm:t>
        <a:bodyPr/>
        <a:lstStyle/>
        <a:p>
          <a:endParaRPr lang="en-US"/>
        </a:p>
      </dgm:t>
    </dgm:pt>
    <dgm:pt modelId="{9C6B4734-22C9-4F56-97B0-0F26E368F035}" type="pres">
      <dgm:prSet presAssocID="{F8440FE6-7207-42C3-A9AC-EC2ECD73E5DE}" presName="rootText" presStyleLbl="node4" presStyleIdx="0" presStyleCnt="3" custScaleX="244425" custScaleY="207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6DB76-88E8-47C2-9E26-E3A6D3D19593}" type="pres">
      <dgm:prSet presAssocID="{F8440FE6-7207-42C3-A9AC-EC2ECD73E5DE}" presName="rootConnector" presStyleLbl="node4" presStyleIdx="0" presStyleCnt="3"/>
      <dgm:spPr/>
      <dgm:t>
        <a:bodyPr/>
        <a:lstStyle/>
        <a:p>
          <a:endParaRPr lang="en-US"/>
        </a:p>
      </dgm:t>
    </dgm:pt>
    <dgm:pt modelId="{80D0F17B-AFAD-44BD-AD42-0ECDB17B1180}" type="pres">
      <dgm:prSet presAssocID="{F8440FE6-7207-42C3-A9AC-EC2ECD73E5DE}" presName="hierChild4" presStyleCnt="0"/>
      <dgm:spPr/>
      <dgm:t>
        <a:bodyPr/>
        <a:lstStyle/>
        <a:p>
          <a:endParaRPr lang="en-US"/>
        </a:p>
      </dgm:t>
    </dgm:pt>
    <dgm:pt modelId="{759AA8C1-AF40-4473-B14D-F33177B21E3C}" type="pres">
      <dgm:prSet presAssocID="{F8440FE6-7207-42C3-A9AC-EC2ECD73E5DE}" presName="hierChild5" presStyleCnt="0"/>
      <dgm:spPr/>
      <dgm:t>
        <a:bodyPr/>
        <a:lstStyle/>
        <a:p>
          <a:endParaRPr lang="en-US"/>
        </a:p>
      </dgm:t>
    </dgm:pt>
    <dgm:pt modelId="{DF356983-99A8-4B28-A870-3F59BA2B3F28}" type="pres">
      <dgm:prSet presAssocID="{84BA81A1-8EA4-4106-B6E3-3C3C4FC331BB}" presName="hierChild5" presStyleCnt="0"/>
      <dgm:spPr/>
      <dgm:t>
        <a:bodyPr/>
        <a:lstStyle/>
        <a:p>
          <a:endParaRPr lang="en-US"/>
        </a:p>
      </dgm:t>
    </dgm:pt>
    <dgm:pt modelId="{2D065044-922F-46BF-B5D5-5BBB4B109CD7}" type="pres">
      <dgm:prSet presAssocID="{224B4E05-CB86-4A88-9DE4-F8968BD382F0}" presName="hierChild5" presStyleCnt="0"/>
      <dgm:spPr/>
      <dgm:t>
        <a:bodyPr/>
        <a:lstStyle/>
        <a:p>
          <a:endParaRPr lang="en-US"/>
        </a:p>
      </dgm:t>
    </dgm:pt>
    <dgm:pt modelId="{F453FD80-5575-48E9-9233-8EAC43DA61F0}" type="pres">
      <dgm:prSet presAssocID="{1FE35B8D-ED58-49D8-B502-868A243BCDA0}" presName="Name64" presStyleLbl="parChTrans1D2" presStyleIdx="2" presStyleCnt="9"/>
      <dgm:spPr/>
      <dgm:t>
        <a:bodyPr/>
        <a:lstStyle/>
        <a:p>
          <a:endParaRPr lang="en-GB"/>
        </a:p>
      </dgm:t>
    </dgm:pt>
    <dgm:pt modelId="{CD28B8FB-ED95-4A3C-B9FA-E9E212A1EE02}" type="pres">
      <dgm:prSet presAssocID="{FE3ABFE6-79C1-4B0B-A407-BD852D4686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C503DE9-ABBE-491E-9E49-E6B9C613867D}" type="pres">
      <dgm:prSet presAssocID="{FE3ABFE6-79C1-4B0B-A407-BD852D468695}" presName="rootComposite" presStyleCnt="0"/>
      <dgm:spPr/>
      <dgm:t>
        <a:bodyPr/>
        <a:lstStyle/>
        <a:p>
          <a:endParaRPr lang="en-US"/>
        </a:p>
      </dgm:t>
    </dgm:pt>
    <dgm:pt modelId="{7489EA4F-1720-4A81-881A-11EC38706B39}" type="pres">
      <dgm:prSet presAssocID="{FE3ABFE6-79C1-4B0B-A407-BD852D468695}" presName="rootText" presStyleLbl="node2" presStyleIdx="2" presStyleCnt="9" custScaleX="294923" custScaleY="149872" custLinFactNeighborX="-803" custLinFactNeighborY="-368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E27021-43BA-48A7-9DD7-9905B58B9690}" type="pres">
      <dgm:prSet presAssocID="{FE3ABFE6-79C1-4B0B-A407-BD852D468695}" presName="rootConnector" presStyleLbl="node2" presStyleIdx="2" presStyleCnt="9"/>
      <dgm:spPr/>
      <dgm:t>
        <a:bodyPr/>
        <a:lstStyle/>
        <a:p>
          <a:endParaRPr lang="en-GB"/>
        </a:p>
      </dgm:t>
    </dgm:pt>
    <dgm:pt modelId="{A2F4DCAC-6A92-46B6-A8BC-935C3D77A6C1}" type="pres">
      <dgm:prSet presAssocID="{FE3ABFE6-79C1-4B0B-A407-BD852D468695}" presName="hierChild4" presStyleCnt="0"/>
      <dgm:spPr/>
      <dgm:t>
        <a:bodyPr/>
        <a:lstStyle/>
        <a:p>
          <a:endParaRPr lang="en-US"/>
        </a:p>
      </dgm:t>
    </dgm:pt>
    <dgm:pt modelId="{B011BCD4-6122-4FE5-B3A2-E17A6C1D15DD}" type="pres">
      <dgm:prSet presAssocID="{FE3ABFE6-79C1-4B0B-A407-BD852D468695}" presName="hierChild5" presStyleCnt="0"/>
      <dgm:spPr/>
      <dgm:t>
        <a:bodyPr/>
        <a:lstStyle/>
        <a:p>
          <a:endParaRPr lang="en-US"/>
        </a:p>
      </dgm:t>
    </dgm:pt>
    <dgm:pt modelId="{A1601305-EF6D-48C1-B367-FC44A8846828}" type="pres">
      <dgm:prSet presAssocID="{3033AD06-3210-440E-A6D4-493A38D30471}" presName="Name64" presStyleLbl="parChTrans1D2" presStyleIdx="3" presStyleCnt="9"/>
      <dgm:spPr/>
      <dgm:t>
        <a:bodyPr/>
        <a:lstStyle/>
        <a:p>
          <a:endParaRPr lang="en-GB"/>
        </a:p>
      </dgm:t>
    </dgm:pt>
    <dgm:pt modelId="{82F57A14-BEB0-4615-AC54-42C44AB1D817}" type="pres">
      <dgm:prSet presAssocID="{7DB3B9BB-0539-4AC3-8FB5-533EE4EF36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F7B5CE-5176-41F1-B4CF-78B54D3C1B55}" type="pres">
      <dgm:prSet presAssocID="{7DB3B9BB-0539-4AC3-8FB5-533EE4EF3625}" presName="rootComposite" presStyleCnt="0"/>
      <dgm:spPr/>
      <dgm:t>
        <a:bodyPr/>
        <a:lstStyle/>
        <a:p>
          <a:endParaRPr lang="en-US"/>
        </a:p>
      </dgm:t>
    </dgm:pt>
    <dgm:pt modelId="{7EDB73B2-5ED5-4307-87C8-9909295ECDEA}" type="pres">
      <dgm:prSet presAssocID="{7DB3B9BB-0539-4AC3-8FB5-533EE4EF3625}" presName="rootText" presStyleLbl="node2" presStyleIdx="3" presStyleCnt="9" custScaleX="298980" custScaleY="154860" custLinFactNeighborX="803" custLinFactNeighborY="-315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A10C8CE-8CC3-46E7-B79B-0E7DB206DF57}" type="pres">
      <dgm:prSet presAssocID="{7DB3B9BB-0539-4AC3-8FB5-533EE4EF3625}" presName="rootConnector" presStyleLbl="node2" presStyleIdx="3" presStyleCnt="9"/>
      <dgm:spPr/>
      <dgm:t>
        <a:bodyPr/>
        <a:lstStyle/>
        <a:p>
          <a:endParaRPr lang="en-GB"/>
        </a:p>
      </dgm:t>
    </dgm:pt>
    <dgm:pt modelId="{A8FD06C8-299D-433D-9DB7-6909BA5A6994}" type="pres">
      <dgm:prSet presAssocID="{7DB3B9BB-0539-4AC3-8FB5-533EE4EF3625}" presName="hierChild4" presStyleCnt="0"/>
      <dgm:spPr/>
      <dgm:t>
        <a:bodyPr/>
        <a:lstStyle/>
        <a:p>
          <a:endParaRPr lang="en-US"/>
        </a:p>
      </dgm:t>
    </dgm:pt>
    <dgm:pt modelId="{0E4B9498-A7AE-4D14-ABA0-19F17D81844E}" type="pres">
      <dgm:prSet presAssocID="{7DB3B9BB-0539-4AC3-8FB5-533EE4EF3625}" presName="hierChild5" presStyleCnt="0"/>
      <dgm:spPr/>
      <dgm:t>
        <a:bodyPr/>
        <a:lstStyle/>
        <a:p>
          <a:endParaRPr lang="en-US"/>
        </a:p>
      </dgm:t>
    </dgm:pt>
    <dgm:pt modelId="{CC566766-D711-4FA1-ABF0-50C18CD63D57}" type="pres">
      <dgm:prSet presAssocID="{00E6AB16-93B3-45B3-A6EB-EB86967F04FE}" presName="Name64" presStyleLbl="parChTrans1D2" presStyleIdx="4" presStyleCnt="9"/>
      <dgm:spPr/>
      <dgm:t>
        <a:bodyPr/>
        <a:lstStyle/>
        <a:p>
          <a:endParaRPr lang="en-GB"/>
        </a:p>
      </dgm:t>
    </dgm:pt>
    <dgm:pt modelId="{09D2FA5C-21F3-45C9-8F51-F281996AD902}" type="pres">
      <dgm:prSet presAssocID="{BF78CEDD-73C3-46F9-A5FB-41BCA8A746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E8E62A-DE36-4ABA-88A0-963E918F5C82}" type="pres">
      <dgm:prSet presAssocID="{BF78CEDD-73C3-46F9-A5FB-41BCA8A74683}" presName="rootComposite" presStyleCnt="0"/>
      <dgm:spPr/>
      <dgm:t>
        <a:bodyPr/>
        <a:lstStyle/>
        <a:p>
          <a:endParaRPr lang="en-US"/>
        </a:p>
      </dgm:t>
    </dgm:pt>
    <dgm:pt modelId="{25BFBC76-F7FC-4A48-8E56-89148D1B13DF}" type="pres">
      <dgm:prSet presAssocID="{BF78CEDD-73C3-46F9-A5FB-41BCA8A74683}" presName="rootText" presStyleLbl="node2" presStyleIdx="4" presStyleCnt="9" custScaleX="294865" custScaleY="154860" custLinFactNeighborY="-31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FD711FE-47B0-4B7A-915B-0782577AB0A4}" type="pres">
      <dgm:prSet presAssocID="{BF78CEDD-73C3-46F9-A5FB-41BCA8A74683}" presName="rootConnector" presStyleLbl="node2" presStyleIdx="4" presStyleCnt="9"/>
      <dgm:spPr/>
      <dgm:t>
        <a:bodyPr/>
        <a:lstStyle/>
        <a:p>
          <a:endParaRPr lang="en-GB"/>
        </a:p>
      </dgm:t>
    </dgm:pt>
    <dgm:pt modelId="{8E956619-1E0E-4154-A440-D80AB76ACC67}" type="pres">
      <dgm:prSet presAssocID="{BF78CEDD-73C3-46F9-A5FB-41BCA8A74683}" presName="hierChild4" presStyleCnt="0"/>
      <dgm:spPr/>
      <dgm:t>
        <a:bodyPr/>
        <a:lstStyle/>
        <a:p>
          <a:endParaRPr lang="en-US"/>
        </a:p>
      </dgm:t>
    </dgm:pt>
    <dgm:pt modelId="{932A5E54-D484-4EDB-B98D-3DD7935C57DB}" type="pres">
      <dgm:prSet presAssocID="{BF78CEDD-73C3-46F9-A5FB-41BCA8A74683}" presName="hierChild5" presStyleCnt="0"/>
      <dgm:spPr/>
      <dgm:t>
        <a:bodyPr/>
        <a:lstStyle/>
        <a:p>
          <a:endParaRPr lang="en-US"/>
        </a:p>
      </dgm:t>
    </dgm:pt>
    <dgm:pt modelId="{CB0CACD7-2752-4370-9F76-2DEC88EB3519}" type="pres">
      <dgm:prSet presAssocID="{AAFFC59E-B3F3-470E-9868-2CB7103B821B}" presName="Name64" presStyleLbl="parChTrans1D2" presStyleIdx="5" presStyleCnt="9"/>
      <dgm:spPr/>
      <dgm:t>
        <a:bodyPr/>
        <a:lstStyle/>
        <a:p>
          <a:endParaRPr lang="en-GB"/>
        </a:p>
      </dgm:t>
    </dgm:pt>
    <dgm:pt modelId="{93DC3771-AF5D-48E7-BFBF-6B1AD3D8A334}" type="pres">
      <dgm:prSet presAssocID="{152CB184-47F3-4306-8B2B-1E6A70D31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8BAE63-36F7-4AC2-9FC9-50FB03813FB0}" type="pres">
      <dgm:prSet presAssocID="{152CB184-47F3-4306-8B2B-1E6A70D315BD}" presName="rootComposite" presStyleCnt="0"/>
      <dgm:spPr/>
      <dgm:t>
        <a:bodyPr/>
        <a:lstStyle/>
        <a:p>
          <a:endParaRPr lang="en-US"/>
        </a:p>
      </dgm:t>
    </dgm:pt>
    <dgm:pt modelId="{7AD9B22B-0747-45AD-8A32-B5FDAE467D1E}" type="pres">
      <dgm:prSet presAssocID="{152CB184-47F3-4306-8B2B-1E6A70D315BD}" presName="rootText" presStyleLbl="node2" presStyleIdx="5" presStyleCnt="9" custScaleX="294865" custScaleY="154860" custLinFactNeighborY="-285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73C0AD-D849-472E-9C55-D6CE8CF01F98}" type="pres">
      <dgm:prSet presAssocID="{152CB184-47F3-4306-8B2B-1E6A70D315BD}" presName="rootConnector" presStyleLbl="node2" presStyleIdx="5" presStyleCnt="9"/>
      <dgm:spPr/>
      <dgm:t>
        <a:bodyPr/>
        <a:lstStyle/>
        <a:p>
          <a:endParaRPr lang="en-GB"/>
        </a:p>
      </dgm:t>
    </dgm:pt>
    <dgm:pt modelId="{FD26D73D-1CED-41F3-A935-D4FF7C9359A0}" type="pres">
      <dgm:prSet presAssocID="{152CB184-47F3-4306-8B2B-1E6A70D315BD}" presName="hierChild4" presStyleCnt="0"/>
      <dgm:spPr/>
      <dgm:t>
        <a:bodyPr/>
        <a:lstStyle/>
        <a:p>
          <a:endParaRPr lang="en-US"/>
        </a:p>
      </dgm:t>
    </dgm:pt>
    <dgm:pt modelId="{3B148BF4-CEC4-4CB2-829F-BAEFD4B93C52}" type="pres">
      <dgm:prSet presAssocID="{06BF228E-9F8D-4520-A60F-39BA871F8A05}" presName="Name64" presStyleLbl="parChTrans1D3" presStyleIdx="1" presStyleCnt="3"/>
      <dgm:spPr/>
      <dgm:t>
        <a:bodyPr/>
        <a:lstStyle/>
        <a:p>
          <a:endParaRPr lang="en-GB"/>
        </a:p>
      </dgm:t>
    </dgm:pt>
    <dgm:pt modelId="{A643BA59-4D5D-4CCC-BE0A-CE84F33D75D0}" type="pres">
      <dgm:prSet presAssocID="{8E8DA67A-9BF2-471F-994E-67A14CF8A4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3286A4E-A49A-488B-9947-E825E156D9FC}" type="pres">
      <dgm:prSet presAssocID="{8E8DA67A-9BF2-471F-994E-67A14CF8A4FE}" presName="rootComposite" presStyleCnt="0"/>
      <dgm:spPr/>
      <dgm:t>
        <a:bodyPr/>
        <a:lstStyle/>
        <a:p>
          <a:endParaRPr lang="en-US"/>
        </a:p>
      </dgm:t>
    </dgm:pt>
    <dgm:pt modelId="{2A261220-9D39-43F1-A73D-A6875F752793}" type="pres">
      <dgm:prSet presAssocID="{8E8DA67A-9BF2-471F-994E-67A14CF8A4FE}" presName="rootText" presStyleLbl="node3" presStyleIdx="1" presStyleCnt="3" custScaleX="291088" custScaleY="154860" custLinFactNeighborY="-245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FB34F2-1C43-4CD6-9B3A-EE4457E3DF58}" type="pres">
      <dgm:prSet presAssocID="{8E8DA67A-9BF2-471F-994E-67A14CF8A4FE}" presName="rootConnector" presStyleLbl="node3" presStyleIdx="1" presStyleCnt="3"/>
      <dgm:spPr/>
      <dgm:t>
        <a:bodyPr/>
        <a:lstStyle/>
        <a:p>
          <a:endParaRPr lang="en-GB"/>
        </a:p>
      </dgm:t>
    </dgm:pt>
    <dgm:pt modelId="{378DE9A6-0A93-4ED0-99F6-D4859D4A41B9}" type="pres">
      <dgm:prSet presAssocID="{8E8DA67A-9BF2-471F-994E-67A14CF8A4FE}" presName="hierChild4" presStyleCnt="0"/>
      <dgm:spPr/>
      <dgm:t>
        <a:bodyPr/>
        <a:lstStyle/>
        <a:p>
          <a:endParaRPr lang="en-US"/>
        </a:p>
      </dgm:t>
    </dgm:pt>
    <dgm:pt modelId="{9E0853A7-B981-4752-AAF8-EC28F0384ECA}" type="pres">
      <dgm:prSet presAssocID="{B43D7EE9-D125-4579-A2D0-83ED846C89FE}" presName="Name64" presStyleLbl="parChTrans1D4" presStyleIdx="1" presStyleCnt="3"/>
      <dgm:spPr/>
      <dgm:t>
        <a:bodyPr/>
        <a:lstStyle/>
        <a:p>
          <a:endParaRPr lang="en-US"/>
        </a:p>
      </dgm:t>
    </dgm:pt>
    <dgm:pt modelId="{14FD8234-7036-499C-AFAE-7E0F43426DD8}" type="pres">
      <dgm:prSet presAssocID="{5BA39D74-7E2D-4EF2-AA8C-22AC2B3C71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8B0810-1D7C-4E17-B7EA-B072596821C1}" type="pres">
      <dgm:prSet presAssocID="{5BA39D74-7E2D-4EF2-AA8C-22AC2B3C712B}" presName="rootComposite" presStyleCnt="0"/>
      <dgm:spPr/>
      <dgm:t>
        <a:bodyPr/>
        <a:lstStyle/>
        <a:p>
          <a:endParaRPr lang="en-US"/>
        </a:p>
      </dgm:t>
    </dgm:pt>
    <dgm:pt modelId="{B7133FDC-20DE-4173-8B50-C50163208743}" type="pres">
      <dgm:prSet presAssocID="{5BA39D74-7E2D-4EF2-AA8C-22AC2B3C712B}" presName="rootText" presStyleLbl="node4" presStyleIdx="1" presStyleCnt="3" custScaleX="188602" custScaleY="151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F62DC-67C7-4B5E-AC88-866E97F7FCDA}" type="pres">
      <dgm:prSet presAssocID="{5BA39D74-7E2D-4EF2-AA8C-22AC2B3C712B}" presName="rootConnector" presStyleLbl="node4" presStyleIdx="1" presStyleCnt="3"/>
      <dgm:spPr/>
      <dgm:t>
        <a:bodyPr/>
        <a:lstStyle/>
        <a:p>
          <a:endParaRPr lang="en-US"/>
        </a:p>
      </dgm:t>
    </dgm:pt>
    <dgm:pt modelId="{B4081487-919A-421E-AC3F-9FA262A06D99}" type="pres">
      <dgm:prSet presAssocID="{5BA39D74-7E2D-4EF2-AA8C-22AC2B3C712B}" presName="hierChild4" presStyleCnt="0"/>
      <dgm:spPr/>
      <dgm:t>
        <a:bodyPr/>
        <a:lstStyle/>
        <a:p>
          <a:endParaRPr lang="en-US"/>
        </a:p>
      </dgm:t>
    </dgm:pt>
    <dgm:pt modelId="{4CB67C29-D753-415A-8182-5033C5279A25}" type="pres">
      <dgm:prSet presAssocID="{5BA39D74-7E2D-4EF2-AA8C-22AC2B3C712B}" presName="hierChild5" presStyleCnt="0"/>
      <dgm:spPr/>
      <dgm:t>
        <a:bodyPr/>
        <a:lstStyle/>
        <a:p>
          <a:endParaRPr lang="en-US"/>
        </a:p>
      </dgm:t>
    </dgm:pt>
    <dgm:pt modelId="{214AF2E0-379C-4A6D-BAEB-CF454D6D181B}" type="pres">
      <dgm:prSet presAssocID="{8E8DA67A-9BF2-471F-994E-67A14CF8A4FE}" presName="hierChild5" presStyleCnt="0"/>
      <dgm:spPr/>
      <dgm:t>
        <a:bodyPr/>
        <a:lstStyle/>
        <a:p>
          <a:endParaRPr lang="en-US"/>
        </a:p>
      </dgm:t>
    </dgm:pt>
    <dgm:pt modelId="{7C5DE2F3-EC59-41C1-BCB2-0CE71D0D091C}" type="pres">
      <dgm:prSet presAssocID="{152CB184-47F3-4306-8B2B-1E6A70D315BD}" presName="hierChild5" presStyleCnt="0"/>
      <dgm:spPr/>
      <dgm:t>
        <a:bodyPr/>
        <a:lstStyle/>
        <a:p>
          <a:endParaRPr lang="en-US"/>
        </a:p>
      </dgm:t>
    </dgm:pt>
    <dgm:pt modelId="{A7242EB4-8658-46B0-8603-A3C780E56276}" type="pres">
      <dgm:prSet presAssocID="{3EBB30CE-2437-4849-A7AE-7CD9B5E5D301}" presName="Name64" presStyleLbl="parChTrans1D2" presStyleIdx="6" presStyleCnt="9"/>
      <dgm:spPr/>
      <dgm:t>
        <a:bodyPr/>
        <a:lstStyle/>
        <a:p>
          <a:endParaRPr lang="en-GB"/>
        </a:p>
      </dgm:t>
    </dgm:pt>
    <dgm:pt modelId="{09EDE3E9-DC2A-4DE5-8073-6BE9DA89B6E1}" type="pres">
      <dgm:prSet presAssocID="{A768CB64-B5E4-4C3F-A7B8-8C43453906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04693C-8F39-4EC7-942D-DA15AC6F210F}" type="pres">
      <dgm:prSet presAssocID="{A768CB64-B5E4-4C3F-A7B8-8C434539061C}" presName="rootComposite" presStyleCnt="0"/>
      <dgm:spPr/>
      <dgm:t>
        <a:bodyPr/>
        <a:lstStyle/>
        <a:p>
          <a:endParaRPr lang="en-US"/>
        </a:p>
      </dgm:t>
    </dgm:pt>
    <dgm:pt modelId="{D5C809F0-0810-4B0E-B220-D48F2BB73A27}" type="pres">
      <dgm:prSet presAssocID="{A768CB64-B5E4-4C3F-A7B8-8C434539061C}" presName="rootText" presStyleLbl="node2" presStyleIdx="6" presStyleCnt="9" custScaleX="294793" custScaleY="154495" custLinFactNeighborY="-421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72AA820-4BF9-44E8-91A1-AC256F6380D0}" type="pres">
      <dgm:prSet presAssocID="{A768CB64-B5E4-4C3F-A7B8-8C434539061C}" presName="rootConnector" presStyleLbl="node2" presStyleIdx="6" presStyleCnt="9"/>
      <dgm:spPr/>
      <dgm:t>
        <a:bodyPr/>
        <a:lstStyle/>
        <a:p>
          <a:endParaRPr lang="en-GB"/>
        </a:p>
      </dgm:t>
    </dgm:pt>
    <dgm:pt modelId="{E242B749-B3F3-41A7-9CE9-D45A46EB0AF0}" type="pres">
      <dgm:prSet presAssocID="{A768CB64-B5E4-4C3F-A7B8-8C434539061C}" presName="hierChild4" presStyleCnt="0"/>
      <dgm:spPr/>
      <dgm:t>
        <a:bodyPr/>
        <a:lstStyle/>
        <a:p>
          <a:endParaRPr lang="en-US"/>
        </a:p>
      </dgm:t>
    </dgm:pt>
    <dgm:pt modelId="{3FDA37AD-1BCD-4C01-AFFB-ABA4F73E62CF}" type="pres">
      <dgm:prSet presAssocID="{A768CB64-B5E4-4C3F-A7B8-8C434539061C}" presName="hierChild5" presStyleCnt="0"/>
      <dgm:spPr/>
      <dgm:t>
        <a:bodyPr/>
        <a:lstStyle/>
        <a:p>
          <a:endParaRPr lang="en-US"/>
        </a:p>
      </dgm:t>
    </dgm:pt>
    <dgm:pt modelId="{40E607BA-BE8C-4ED1-8004-1A9C3FAD2D90}" type="pres">
      <dgm:prSet presAssocID="{6895C380-1A50-47DD-8EF7-D5B66BEAF00C}" presName="Name64" presStyleLbl="parChTrans1D2" presStyleIdx="7" presStyleCnt="9"/>
      <dgm:spPr/>
      <dgm:t>
        <a:bodyPr/>
        <a:lstStyle/>
        <a:p>
          <a:endParaRPr lang="en-GB"/>
        </a:p>
      </dgm:t>
    </dgm:pt>
    <dgm:pt modelId="{6C7894E6-22E4-4A9F-82DE-FDE510D23AFD}" type="pres">
      <dgm:prSet presAssocID="{999E455E-0966-4D3F-92CB-12F131E6CE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E2A07FD-75BD-40E7-993C-6A9C6A489D6C}" type="pres">
      <dgm:prSet presAssocID="{999E455E-0966-4D3F-92CB-12F131E6CEF6}" presName="rootComposite" presStyleCnt="0"/>
      <dgm:spPr/>
      <dgm:t>
        <a:bodyPr/>
        <a:lstStyle/>
        <a:p>
          <a:endParaRPr lang="en-US"/>
        </a:p>
      </dgm:t>
    </dgm:pt>
    <dgm:pt modelId="{A9533110-09D2-4C02-86EA-F7D1BC38737A}" type="pres">
      <dgm:prSet presAssocID="{999E455E-0966-4D3F-92CB-12F131E6CEF6}" presName="rootText" presStyleLbl="node2" presStyleIdx="7" presStyleCnt="9" custScaleX="294833" custScaleY="154495" custLinFactNeighborY="-4581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A4A5D18-0729-4CE3-A164-D25F9D46A17D}" type="pres">
      <dgm:prSet presAssocID="{999E455E-0966-4D3F-92CB-12F131E6CEF6}" presName="rootConnector" presStyleLbl="node2" presStyleIdx="7" presStyleCnt="9"/>
      <dgm:spPr/>
      <dgm:t>
        <a:bodyPr/>
        <a:lstStyle/>
        <a:p>
          <a:endParaRPr lang="en-GB"/>
        </a:p>
      </dgm:t>
    </dgm:pt>
    <dgm:pt modelId="{4452F483-9518-4EB5-B652-B99BCBA34FB0}" type="pres">
      <dgm:prSet presAssocID="{999E455E-0966-4D3F-92CB-12F131E6CEF6}" presName="hierChild4" presStyleCnt="0"/>
      <dgm:spPr/>
      <dgm:t>
        <a:bodyPr/>
        <a:lstStyle/>
        <a:p>
          <a:endParaRPr lang="en-US"/>
        </a:p>
      </dgm:t>
    </dgm:pt>
    <dgm:pt modelId="{5D6284C1-E785-43C4-B9FE-FB3B972EFCA4}" type="pres">
      <dgm:prSet presAssocID="{999E455E-0966-4D3F-92CB-12F131E6CEF6}" presName="hierChild5" presStyleCnt="0"/>
      <dgm:spPr/>
      <dgm:t>
        <a:bodyPr/>
        <a:lstStyle/>
        <a:p>
          <a:endParaRPr lang="en-US"/>
        </a:p>
      </dgm:t>
    </dgm:pt>
    <dgm:pt modelId="{B719D797-8DD4-4F85-B4ED-1600AAEFA695}" type="pres">
      <dgm:prSet presAssocID="{32511B73-FA9D-4649-9ED0-8B59E7C2CF04}" presName="Name64" presStyleLbl="parChTrans1D2" presStyleIdx="8" presStyleCnt="9"/>
      <dgm:spPr/>
      <dgm:t>
        <a:bodyPr/>
        <a:lstStyle/>
        <a:p>
          <a:endParaRPr lang="en-US"/>
        </a:p>
      </dgm:t>
    </dgm:pt>
    <dgm:pt modelId="{4025B481-6E85-4B23-95BC-0D7FB2EDC714}" type="pres">
      <dgm:prSet presAssocID="{3E79378B-F97F-4E1D-A450-D707FB209E5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2CFF66-ABEC-4132-A8CF-5B549453CEC4}" type="pres">
      <dgm:prSet presAssocID="{3E79378B-F97F-4E1D-A450-D707FB209E54}" presName="rootComposite" presStyleCnt="0"/>
      <dgm:spPr/>
      <dgm:t>
        <a:bodyPr/>
        <a:lstStyle/>
        <a:p>
          <a:endParaRPr lang="en-US"/>
        </a:p>
      </dgm:t>
    </dgm:pt>
    <dgm:pt modelId="{BED5BA4F-B88C-4E21-9DAF-3318A8C2EA70}" type="pres">
      <dgm:prSet presAssocID="{3E79378B-F97F-4E1D-A450-D707FB209E54}" presName="rootText" presStyleLbl="node2" presStyleIdx="8" presStyleCnt="9" custFlipHor="0" custScaleX="305760" custScaleY="146491" custLinFactNeighborX="803" custLinFactNeighborY="-57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0D756-E173-4703-8320-8F8FD1C485C1}" type="pres">
      <dgm:prSet presAssocID="{3E79378B-F97F-4E1D-A450-D707FB209E54}" presName="rootConnector" presStyleLbl="node2" presStyleIdx="8" presStyleCnt="9"/>
      <dgm:spPr/>
      <dgm:t>
        <a:bodyPr/>
        <a:lstStyle/>
        <a:p>
          <a:endParaRPr lang="en-US"/>
        </a:p>
      </dgm:t>
    </dgm:pt>
    <dgm:pt modelId="{A6D8D460-BA90-4BDD-8D4F-F7FBD7217AFE}" type="pres">
      <dgm:prSet presAssocID="{3E79378B-F97F-4E1D-A450-D707FB209E54}" presName="hierChild4" presStyleCnt="0"/>
      <dgm:spPr/>
      <dgm:t>
        <a:bodyPr/>
        <a:lstStyle/>
        <a:p>
          <a:endParaRPr lang="en-US"/>
        </a:p>
      </dgm:t>
    </dgm:pt>
    <dgm:pt modelId="{F6FE802D-B859-493F-B14E-CB4EE4031903}" type="pres">
      <dgm:prSet presAssocID="{A3E7BF26-6145-4F57-B902-839F631B0C64}" presName="Name64" presStyleLbl="parChTrans1D3" presStyleIdx="2" presStyleCnt="3"/>
      <dgm:spPr/>
      <dgm:t>
        <a:bodyPr/>
        <a:lstStyle/>
        <a:p>
          <a:endParaRPr lang="en-US"/>
        </a:p>
      </dgm:t>
    </dgm:pt>
    <dgm:pt modelId="{2F55CA66-2F88-402D-97C4-90CACA977903}" type="pres">
      <dgm:prSet presAssocID="{E7198722-0252-40FD-A6E6-927CCE638E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4E2BD8-7581-492B-83B8-DC72271C16D7}" type="pres">
      <dgm:prSet presAssocID="{E7198722-0252-40FD-A6E6-927CCE638E89}" presName="rootComposite" presStyleCnt="0"/>
      <dgm:spPr/>
      <dgm:t>
        <a:bodyPr/>
        <a:lstStyle/>
        <a:p>
          <a:endParaRPr lang="en-US"/>
        </a:p>
      </dgm:t>
    </dgm:pt>
    <dgm:pt modelId="{FDFD073D-D585-496A-8D28-326998E91633}" type="pres">
      <dgm:prSet presAssocID="{E7198722-0252-40FD-A6E6-927CCE638E89}" presName="rootText" presStyleLbl="node3" presStyleIdx="2" presStyleCnt="3" custScaleX="209779" custScaleY="129913" custLinFactNeighborY="-638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E1B3B0-BE8C-4C47-A7C4-07B7443A72DE}" type="pres">
      <dgm:prSet presAssocID="{E7198722-0252-40FD-A6E6-927CCE638E89}" presName="rootConnector" presStyleLbl="node3" presStyleIdx="2" presStyleCnt="3"/>
      <dgm:spPr/>
      <dgm:t>
        <a:bodyPr/>
        <a:lstStyle/>
        <a:p>
          <a:endParaRPr lang="en-US"/>
        </a:p>
      </dgm:t>
    </dgm:pt>
    <dgm:pt modelId="{4673AD3E-DBFC-4724-BC16-00DE0B926B9A}" type="pres">
      <dgm:prSet presAssocID="{E7198722-0252-40FD-A6E6-927CCE638E89}" presName="hierChild4" presStyleCnt="0"/>
      <dgm:spPr/>
      <dgm:t>
        <a:bodyPr/>
        <a:lstStyle/>
        <a:p>
          <a:endParaRPr lang="en-US"/>
        </a:p>
      </dgm:t>
    </dgm:pt>
    <dgm:pt modelId="{4382A6CC-2DA6-4210-B913-421B589973C0}" type="pres">
      <dgm:prSet presAssocID="{2F5ABDAF-0663-4425-B279-EE97E830C34B}" presName="Name64" presStyleLbl="parChTrans1D4" presStyleIdx="2" presStyleCnt="3"/>
      <dgm:spPr/>
      <dgm:t>
        <a:bodyPr/>
        <a:lstStyle/>
        <a:p>
          <a:endParaRPr lang="en-US"/>
        </a:p>
      </dgm:t>
    </dgm:pt>
    <dgm:pt modelId="{A1A2E8E7-A37F-4636-84F1-DF7F440ED0E8}" type="pres">
      <dgm:prSet presAssocID="{3CD0C17C-7B83-4EF6-8F91-8814E11079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4427CA-124E-4FA9-AE9C-60E12C5ADE9C}" type="pres">
      <dgm:prSet presAssocID="{3CD0C17C-7B83-4EF6-8F91-8814E1107962}" presName="rootComposite" presStyleCnt="0"/>
      <dgm:spPr/>
      <dgm:t>
        <a:bodyPr/>
        <a:lstStyle/>
        <a:p>
          <a:endParaRPr lang="en-US"/>
        </a:p>
      </dgm:t>
    </dgm:pt>
    <dgm:pt modelId="{84FA2E31-7E5D-4511-8721-9A1E4E9739D7}" type="pres">
      <dgm:prSet presAssocID="{3CD0C17C-7B83-4EF6-8F91-8814E1107962}" presName="rootText" presStyleLbl="node4" presStyleIdx="2" presStyleCnt="3" custScaleX="204549" custScaleY="96393" custLinFactNeighborX="862" custLinFactNeighborY="-612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D5E7B9-733C-4A3E-9CA6-3E438EC6CD01}" type="pres">
      <dgm:prSet presAssocID="{3CD0C17C-7B83-4EF6-8F91-8814E1107962}" presName="rootConnector" presStyleLbl="node4" presStyleIdx="2" presStyleCnt="3"/>
      <dgm:spPr/>
      <dgm:t>
        <a:bodyPr/>
        <a:lstStyle/>
        <a:p>
          <a:endParaRPr lang="en-US"/>
        </a:p>
      </dgm:t>
    </dgm:pt>
    <dgm:pt modelId="{4654D69B-7CC0-43CF-8EBF-564A9C855673}" type="pres">
      <dgm:prSet presAssocID="{3CD0C17C-7B83-4EF6-8F91-8814E1107962}" presName="hierChild4" presStyleCnt="0"/>
      <dgm:spPr/>
      <dgm:t>
        <a:bodyPr/>
        <a:lstStyle/>
        <a:p>
          <a:endParaRPr lang="en-US"/>
        </a:p>
      </dgm:t>
    </dgm:pt>
    <dgm:pt modelId="{D3332AFF-A764-4E48-91CF-050E43C78EF2}" type="pres">
      <dgm:prSet presAssocID="{3CD0C17C-7B83-4EF6-8F91-8814E1107962}" presName="hierChild5" presStyleCnt="0"/>
      <dgm:spPr/>
      <dgm:t>
        <a:bodyPr/>
        <a:lstStyle/>
        <a:p>
          <a:endParaRPr lang="en-US"/>
        </a:p>
      </dgm:t>
    </dgm:pt>
    <dgm:pt modelId="{420EB718-266A-4E1A-9CDC-E7CC1D7DC2EF}" type="pres">
      <dgm:prSet presAssocID="{E7198722-0252-40FD-A6E6-927CCE638E89}" presName="hierChild5" presStyleCnt="0"/>
      <dgm:spPr/>
      <dgm:t>
        <a:bodyPr/>
        <a:lstStyle/>
        <a:p>
          <a:endParaRPr lang="en-US"/>
        </a:p>
      </dgm:t>
    </dgm:pt>
    <dgm:pt modelId="{5FD2821A-50BA-4F62-83E4-4F9DA8477D3F}" type="pres">
      <dgm:prSet presAssocID="{3E79378B-F97F-4E1D-A450-D707FB209E54}" presName="hierChild5" presStyleCnt="0"/>
      <dgm:spPr/>
      <dgm:t>
        <a:bodyPr/>
        <a:lstStyle/>
        <a:p>
          <a:endParaRPr lang="en-US"/>
        </a:p>
      </dgm:t>
    </dgm:pt>
    <dgm:pt modelId="{BD4DD10F-8518-4A3C-A604-B2F83D8EB983}" type="pres">
      <dgm:prSet presAssocID="{5ACD048E-182A-46C5-A759-D913D65BD368}" presName="hierChild3" presStyleCnt="0"/>
      <dgm:spPr/>
      <dgm:t>
        <a:bodyPr/>
        <a:lstStyle/>
        <a:p>
          <a:endParaRPr lang="en-US"/>
        </a:p>
      </dgm:t>
    </dgm:pt>
  </dgm:ptLst>
  <dgm:cxnLst>
    <dgm:cxn modelId="{7E25D127-3489-40D9-BB9C-E54ADD339DDB}" type="presOf" srcId="{6895C380-1A50-47DD-8EF7-D5B66BEAF00C}" destId="{40E607BA-BE8C-4ED1-8004-1A9C3FAD2D90}" srcOrd="0" destOrd="0" presId="urn:microsoft.com/office/officeart/2009/3/layout/HorizontalOrganizationChart"/>
    <dgm:cxn modelId="{C3CB4E62-CA50-4E98-8B39-6ED1488B8D5D}" srcId="{3E79378B-F97F-4E1D-A450-D707FB209E54}" destId="{E7198722-0252-40FD-A6E6-927CCE638E89}" srcOrd="0" destOrd="0" parTransId="{A3E7BF26-6145-4F57-B902-839F631B0C64}" sibTransId="{6431F6DB-7538-4120-8359-9B6D66D9F31A}"/>
    <dgm:cxn modelId="{92A1D888-374C-45E6-A8DD-7CEFFCFAAF37}" type="presOf" srcId="{5ACD048E-182A-46C5-A759-D913D65BD368}" destId="{6A313F2A-B4C9-4F67-8B51-9C722029155A}" srcOrd="0" destOrd="0" presId="urn:microsoft.com/office/officeart/2009/3/layout/HorizontalOrganizationChart"/>
    <dgm:cxn modelId="{AA124F7E-F731-45F9-A1B1-F9FDBE8BC949}" type="presOf" srcId="{F8440FE6-7207-42C3-A9AC-EC2ECD73E5DE}" destId="{8A96DB76-88E8-47C2-9E26-E3A6D3D19593}" srcOrd="1" destOrd="0" presId="urn:microsoft.com/office/officeart/2009/3/layout/HorizontalOrganizationChart"/>
    <dgm:cxn modelId="{C105CB2C-5DA2-42E3-928C-B63956F7F5CB}" type="presOf" srcId="{E7198722-0252-40FD-A6E6-927CCE638E89}" destId="{FDFD073D-D585-496A-8D28-326998E91633}" srcOrd="0" destOrd="0" presId="urn:microsoft.com/office/officeart/2009/3/layout/HorizontalOrganizationChart"/>
    <dgm:cxn modelId="{288F93CB-B874-41BC-BCA1-F9734E43C656}" type="presOf" srcId="{32511B73-FA9D-4649-9ED0-8B59E7C2CF04}" destId="{B719D797-8DD4-4F85-B4ED-1600AAEFA695}" srcOrd="0" destOrd="0" presId="urn:microsoft.com/office/officeart/2009/3/layout/HorizontalOrganizationChart"/>
    <dgm:cxn modelId="{D6D86AD8-14E5-4A77-A8F7-815A1A541DC6}" type="presOf" srcId="{224B4E05-CB86-4A88-9DE4-F8968BD382F0}" destId="{C066C4AA-31D3-4305-913D-6E7EAB7E7F08}" srcOrd="0" destOrd="0" presId="urn:microsoft.com/office/officeart/2009/3/layout/HorizontalOrganizationChart"/>
    <dgm:cxn modelId="{5C71E631-FCF4-472A-B4E2-EA5725F1DF5C}" type="presOf" srcId="{224B4E05-CB86-4A88-9DE4-F8968BD382F0}" destId="{C13154F4-4DAD-4528-B3D6-44243EEC7EC2}" srcOrd="1" destOrd="0" presId="urn:microsoft.com/office/officeart/2009/3/layout/HorizontalOrganizationChart"/>
    <dgm:cxn modelId="{509E380C-E197-458E-A561-DB46CC65CBA5}" type="presOf" srcId="{999E455E-0966-4D3F-92CB-12F131E6CEF6}" destId="{A9533110-09D2-4C02-86EA-F7D1BC38737A}" srcOrd="0" destOrd="0" presId="urn:microsoft.com/office/officeart/2009/3/layout/HorizontalOrganizationChart"/>
    <dgm:cxn modelId="{980DA193-188E-4B05-933C-EC11C1468915}" type="presOf" srcId="{5BA39D74-7E2D-4EF2-AA8C-22AC2B3C712B}" destId="{B7133FDC-20DE-4173-8B50-C50163208743}" srcOrd="0" destOrd="0" presId="urn:microsoft.com/office/officeart/2009/3/layout/HorizontalOrganizationChart"/>
    <dgm:cxn modelId="{90F23125-5681-440B-968F-55CC83B71471}" type="presOf" srcId="{B43D7EE9-D125-4579-A2D0-83ED846C89FE}" destId="{9E0853A7-B981-4752-AAF8-EC28F0384ECA}" srcOrd="0" destOrd="0" presId="urn:microsoft.com/office/officeart/2009/3/layout/HorizontalOrganizationChart"/>
    <dgm:cxn modelId="{A1856F9A-C335-4E29-B93C-DEFDDC1822B9}" type="presOf" srcId="{AAFFC59E-B3F3-470E-9868-2CB7103B821B}" destId="{CB0CACD7-2752-4370-9F76-2DEC88EB3519}" srcOrd="0" destOrd="0" presId="urn:microsoft.com/office/officeart/2009/3/layout/HorizontalOrganizationChart"/>
    <dgm:cxn modelId="{D096343B-7094-4D6D-AB4C-9BDEE5EADF3A}" type="presOf" srcId="{84BA81A1-8EA4-4106-B6E3-3C3C4FC331BB}" destId="{9056243B-D155-459F-A3C9-08EA17024FB9}" srcOrd="1" destOrd="0" presId="urn:microsoft.com/office/officeart/2009/3/layout/HorizontalOrganizationChart"/>
    <dgm:cxn modelId="{944E033E-8E25-4B27-A103-B41D92D00178}" srcId="{5ACD048E-182A-46C5-A759-D913D65BD368}" destId="{A768CB64-B5E4-4C3F-A7B8-8C434539061C}" srcOrd="6" destOrd="0" parTransId="{3EBB30CE-2437-4849-A7AE-7CD9B5E5D301}" sibTransId="{BF63027E-2D8E-407C-A170-3281F320547E}"/>
    <dgm:cxn modelId="{3AC03BEC-524B-4E7F-A4BD-3BEC82163804}" type="presOf" srcId="{7DB3B9BB-0539-4AC3-8FB5-533EE4EF3625}" destId="{EA10C8CE-8CC3-46E7-B79B-0E7DB206DF57}" srcOrd="1" destOrd="0" presId="urn:microsoft.com/office/officeart/2009/3/layout/HorizontalOrganizationChart"/>
    <dgm:cxn modelId="{269B54F5-291C-47A1-B812-707834004941}" type="presOf" srcId="{FE3ABFE6-79C1-4B0B-A407-BD852D468695}" destId="{7489EA4F-1720-4A81-881A-11EC38706B39}" srcOrd="0" destOrd="0" presId="urn:microsoft.com/office/officeart/2009/3/layout/HorizontalOrganizationChart"/>
    <dgm:cxn modelId="{EF3868D5-6947-4330-B902-7B7AD3821713}" type="presOf" srcId="{5BA39D74-7E2D-4EF2-AA8C-22AC2B3C712B}" destId="{E4CF62DC-67C7-4B5E-AC88-866E97F7FCDA}" srcOrd="1" destOrd="0" presId="urn:microsoft.com/office/officeart/2009/3/layout/HorizontalOrganizationChart"/>
    <dgm:cxn modelId="{F9005C9A-5BC0-478E-8C38-D3703A9F54CE}" type="presOf" srcId="{20F6B520-1369-4199-9583-89A12AABBEE1}" destId="{3845AF0B-F1AF-4F09-AD5B-7E4A2BC9A623}" srcOrd="0" destOrd="0" presId="urn:microsoft.com/office/officeart/2009/3/layout/HorizontalOrganizationChart"/>
    <dgm:cxn modelId="{9CE13E7A-D45C-4D50-A586-D789EB2421A9}" type="presOf" srcId="{BF78CEDD-73C3-46F9-A5FB-41BCA8A74683}" destId="{DFD711FE-47B0-4B7A-915B-0782577AB0A4}" srcOrd="1" destOrd="0" presId="urn:microsoft.com/office/officeart/2009/3/layout/HorizontalOrganizationChart"/>
    <dgm:cxn modelId="{AA781D17-24D5-40E6-AB92-2B41F03A0052}" type="presOf" srcId="{FE3ABFE6-79C1-4B0B-A407-BD852D468695}" destId="{91E27021-43BA-48A7-9DD7-9905B58B9690}" srcOrd="1" destOrd="0" presId="urn:microsoft.com/office/officeart/2009/3/layout/HorizontalOrganizationChart"/>
    <dgm:cxn modelId="{8A87B991-A037-42F4-9A66-324FE69775F1}" type="presOf" srcId="{2F5ABDAF-0663-4425-B279-EE97E830C34B}" destId="{4382A6CC-2DA6-4210-B913-421B589973C0}" srcOrd="0" destOrd="0" presId="urn:microsoft.com/office/officeart/2009/3/layout/HorizontalOrganizationChart"/>
    <dgm:cxn modelId="{5A30B7FA-680D-4F8C-9364-AFF2BFAA672B}" srcId="{5ACD048E-182A-46C5-A759-D913D65BD368}" destId="{999E455E-0966-4D3F-92CB-12F131E6CEF6}" srcOrd="7" destOrd="0" parTransId="{6895C380-1A50-47DD-8EF7-D5B66BEAF00C}" sibTransId="{B78F507B-89C5-495D-A722-D86583093EB8}"/>
    <dgm:cxn modelId="{29048CB9-C415-432D-BFD5-AB012F061B99}" type="presOf" srcId="{A5180C0C-C605-4818-B694-133ECA2A3956}" destId="{F88B42D7-4B48-420F-8F9A-ECE51684E5D5}" srcOrd="0" destOrd="0" presId="urn:microsoft.com/office/officeart/2009/3/layout/HorizontalOrganizationChart"/>
    <dgm:cxn modelId="{33E24227-95BF-4A0D-8721-542B1878433B}" type="presOf" srcId="{06BF228E-9F8D-4520-A60F-39BA871F8A05}" destId="{3B148BF4-CEC4-4CB2-829F-BAEFD4B93C52}" srcOrd="0" destOrd="0" presId="urn:microsoft.com/office/officeart/2009/3/layout/HorizontalOrganizationChart"/>
    <dgm:cxn modelId="{0EB934F8-E56F-4433-AE0F-3CBB23AA108C}" type="presOf" srcId="{3033AD06-3210-440E-A6D4-493A38D30471}" destId="{A1601305-EF6D-48C1-B367-FC44A8846828}" srcOrd="0" destOrd="0" presId="urn:microsoft.com/office/officeart/2009/3/layout/HorizontalOrganizationChart"/>
    <dgm:cxn modelId="{440F1C90-D46E-44F0-A272-E2D64B304011}" type="presOf" srcId="{999E455E-0966-4D3F-92CB-12F131E6CEF6}" destId="{8A4A5D18-0729-4CE3-A164-D25F9D46A17D}" srcOrd="1" destOrd="0" presId="urn:microsoft.com/office/officeart/2009/3/layout/HorizontalOrganizationChart"/>
    <dgm:cxn modelId="{DE3C579B-5A52-4D70-8CE6-C31E9E023CF8}" srcId="{5ACD048E-182A-46C5-A759-D913D65BD368}" destId="{BF78CEDD-73C3-46F9-A5FB-41BCA8A74683}" srcOrd="4" destOrd="0" parTransId="{00E6AB16-93B3-45B3-A6EB-EB86967F04FE}" sibTransId="{DE4EB3D3-BB37-4EE5-8028-1C0C160F972A}"/>
    <dgm:cxn modelId="{353D2182-F604-413E-979D-52CEEC927BD9}" srcId="{152CB184-47F3-4306-8B2B-1E6A70D315BD}" destId="{8E8DA67A-9BF2-471F-994E-67A14CF8A4FE}" srcOrd="0" destOrd="0" parTransId="{06BF228E-9F8D-4520-A60F-39BA871F8A05}" sibTransId="{2EC795F8-8DAE-48F4-857F-591A8FE37D3C}"/>
    <dgm:cxn modelId="{5BC3215F-3D04-4306-874F-B1AE1433F75F}" srcId="{5ACD048E-182A-46C5-A759-D913D65BD368}" destId="{FE3ABFE6-79C1-4B0B-A407-BD852D468695}" srcOrd="2" destOrd="0" parTransId="{1FE35B8D-ED58-49D8-B502-868A243BCDA0}" sibTransId="{4B8BFB0D-ED56-4C0B-80E4-B7A177189087}"/>
    <dgm:cxn modelId="{CF02BB64-B17E-4179-BB82-B9D48781CA82}" type="presOf" srcId="{152CB184-47F3-4306-8B2B-1E6A70D315BD}" destId="{2473C0AD-D849-472E-9C55-D6CE8CF01F98}" srcOrd="1" destOrd="0" presId="urn:microsoft.com/office/officeart/2009/3/layout/HorizontalOrganizationChart"/>
    <dgm:cxn modelId="{3CCC8020-C2E2-45EB-8491-943A1CDB4631}" type="presOf" srcId="{3CD0C17C-7B83-4EF6-8F91-8814E1107962}" destId="{1DD5E7B9-733C-4A3E-9CA6-3E438EC6CD01}" srcOrd="1" destOrd="0" presId="urn:microsoft.com/office/officeart/2009/3/layout/HorizontalOrganizationChart"/>
    <dgm:cxn modelId="{9D7733BE-7141-4C1C-8563-44D2BDEF088D}" srcId="{8E8DA67A-9BF2-471F-994E-67A14CF8A4FE}" destId="{5BA39D74-7E2D-4EF2-AA8C-22AC2B3C712B}" srcOrd="0" destOrd="0" parTransId="{B43D7EE9-D125-4579-A2D0-83ED846C89FE}" sibTransId="{765A390F-4FE0-49AE-B0B6-E593D29C85BC}"/>
    <dgm:cxn modelId="{A0A9AB6C-C53E-407C-8531-0BF7042D979F}" type="presOf" srcId="{84BA81A1-8EA4-4106-B6E3-3C3C4FC331BB}" destId="{85E91D41-6C78-48AD-A93A-263715CD3E6A}" srcOrd="0" destOrd="0" presId="urn:microsoft.com/office/officeart/2009/3/layout/HorizontalOrganizationChart"/>
    <dgm:cxn modelId="{29E86013-5590-49F5-9F97-ADD3DD28CC6D}" type="presOf" srcId="{C67693FE-5410-4AEC-8C4D-6017FA5FC066}" destId="{3FD2B2F6-7FE4-4D19-8876-207C793215B4}" srcOrd="0" destOrd="0" presId="urn:microsoft.com/office/officeart/2009/3/layout/HorizontalOrganizationChart"/>
    <dgm:cxn modelId="{3D4F33C1-7B9F-4FE4-89F6-30C9DEF8B6DD}" srcId="{5ACD048E-182A-46C5-A759-D913D65BD368}" destId="{318026D1-3830-4D31-B0EC-4C969B9598F8}" srcOrd="0" destOrd="0" parTransId="{362BF239-AEB3-4065-8B8E-660D75E72A79}" sibTransId="{4F1D1B1D-FE93-475D-A7EE-BEFC83BB8835}"/>
    <dgm:cxn modelId="{EAF338C3-FE4A-4E72-887B-7335BE96E903}" type="presOf" srcId="{A768CB64-B5E4-4C3F-A7B8-8C434539061C}" destId="{D5C809F0-0810-4B0E-B220-D48F2BB73A27}" srcOrd="0" destOrd="0" presId="urn:microsoft.com/office/officeart/2009/3/layout/HorizontalOrganizationChart"/>
    <dgm:cxn modelId="{EF9A3538-92E2-42CF-9D41-A48B4A15A536}" type="presOf" srcId="{E7198722-0252-40FD-A6E6-927CCE638E89}" destId="{75E1B3B0-BE8C-4C47-A7C4-07B7443A72DE}" srcOrd="1" destOrd="0" presId="urn:microsoft.com/office/officeart/2009/3/layout/HorizontalOrganizationChart"/>
    <dgm:cxn modelId="{5E80BFCA-52D7-4751-AAB6-7D375742AD4E}" type="presOf" srcId="{F8440FE6-7207-42C3-A9AC-EC2ECD73E5DE}" destId="{9C6B4734-22C9-4F56-97B0-0F26E368F035}" srcOrd="0" destOrd="0" presId="urn:microsoft.com/office/officeart/2009/3/layout/HorizontalOrganizationChart"/>
    <dgm:cxn modelId="{3F903F65-C55A-45B2-8C88-DF9E064CDCB5}" srcId="{84BA81A1-8EA4-4106-B6E3-3C3C4FC331BB}" destId="{F8440FE6-7207-42C3-A9AC-EC2ECD73E5DE}" srcOrd="0" destOrd="0" parTransId="{20F6B520-1369-4199-9583-89A12AABBEE1}" sibTransId="{5BADDBAC-5664-4060-9B49-F4F100373094}"/>
    <dgm:cxn modelId="{EA5A0F2D-CDD7-405D-AADC-02B392A6092B}" srcId="{E7198722-0252-40FD-A6E6-927CCE638E89}" destId="{3CD0C17C-7B83-4EF6-8F91-8814E1107962}" srcOrd="0" destOrd="0" parTransId="{2F5ABDAF-0663-4425-B279-EE97E830C34B}" sibTransId="{8A141561-B91D-455A-8145-0FCBF6B6D961}"/>
    <dgm:cxn modelId="{33B2AF9A-1A60-4613-A0C9-5382ABE3C8D6}" type="presOf" srcId="{318026D1-3830-4D31-B0EC-4C969B9598F8}" destId="{8B0FDF2A-DB9C-4A29-949A-87EA06FE08E6}" srcOrd="0" destOrd="0" presId="urn:microsoft.com/office/officeart/2009/3/layout/HorizontalOrganizationChart"/>
    <dgm:cxn modelId="{9BBEEC34-70A1-43C4-A3A8-351BDEA6DFCB}" type="presOf" srcId="{BF78CEDD-73C3-46F9-A5FB-41BCA8A74683}" destId="{25BFBC76-F7FC-4A48-8E56-89148D1B13DF}" srcOrd="0" destOrd="0" presId="urn:microsoft.com/office/officeart/2009/3/layout/HorizontalOrganizationChart"/>
    <dgm:cxn modelId="{99AD4FB3-A5C9-471A-8035-821F5CFECFAD}" type="presOf" srcId="{00E6AB16-93B3-45B3-A6EB-EB86967F04FE}" destId="{CC566766-D711-4FA1-ABF0-50C18CD63D57}" srcOrd="0" destOrd="0" presId="urn:microsoft.com/office/officeart/2009/3/layout/HorizontalOrganizationChart"/>
    <dgm:cxn modelId="{02E1FB62-E3C0-4EF8-80FE-D21E0E4D8DDC}" type="presOf" srcId="{5ACD048E-182A-46C5-A759-D913D65BD368}" destId="{A150F12D-5AC2-472F-A708-5E7E3D4CCF9F}" srcOrd="1" destOrd="0" presId="urn:microsoft.com/office/officeart/2009/3/layout/HorizontalOrganizationChart"/>
    <dgm:cxn modelId="{1FC443C5-B0DD-4B69-B398-89C563F50FEA}" type="presOf" srcId="{3CD0C17C-7B83-4EF6-8F91-8814E1107962}" destId="{84FA2E31-7E5D-4511-8721-9A1E4E9739D7}" srcOrd="0" destOrd="0" presId="urn:microsoft.com/office/officeart/2009/3/layout/HorizontalOrganizationChart"/>
    <dgm:cxn modelId="{E712D7A5-1468-481A-BE29-EC602C5738DD}" type="presOf" srcId="{1FE35B8D-ED58-49D8-B502-868A243BCDA0}" destId="{F453FD80-5575-48E9-9233-8EAC43DA61F0}" srcOrd="0" destOrd="0" presId="urn:microsoft.com/office/officeart/2009/3/layout/HorizontalOrganizationChart"/>
    <dgm:cxn modelId="{0BF547EC-E5A4-4B9F-BEBF-E63B061F2449}" type="presOf" srcId="{8E8DA67A-9BF2-471F-994E-67A14CF8A4FE}" destId="{2A261220-9D39-43F1-A73D-A6875F752793}" srcOrd="0" destOrd="0" presId="urn:microsoft.com/office/officeart/2009/3/layout/HorizontalOrganizationChart"/>
    <dgm:cxn modelId="{DA2ACD02-AEE1-46AF-A6D9-B05ECE960255}" type="presOf" srcId="{42101632-8CE5-4D4C-A070-38734FDDD7FE}" destId="{F3A2A158-83AE-47D0-A5CB-E6D3D033BB83}" srcOrd="0" destOrd="0" presId="urn:microsoft.com/office/officeart/2009/3/layout/HorizontalOrganizationChart"/>
    <dgm:cxn modelId="{F4DB9EA2-E4EF-4698-90BF-A6D4A239383F}" type="presOf" srcId="{3E79378B-F97F-4E1D-A450-D707FB209E54}" destId="{BED5BA4F-B88C-4E21-9DAF-3318A8C2EA70}" srcOrd="0" destOrd="0" presId="urn:microsoft.com/office/officeart/2009/3/layout/HorizontalOrganizationChart"/>
    <dgm:cxn modelId="{9CB1C8EB-CA2B-492B-8566-A91C4DF7BC24}" type="presOf" srcId="{A3E7BF26-6145-4F57-B902-839F631B0C64}" destId="{F6FE802D-B859-493F-B14E-CB4EE4031903}" srcOrd="0" destOrd="0" presId="urn:microsoft.com/office/officeart/2009/3/layout/HorizontalOrganizationChart"/>
    <dgm:cxn modelId="{D938CDCE-429F-46BC-B013-1C7C850BB487}" type="presOf" srcId="{7DB3B9BB-0539-4AC3-8FB5-533EE4EF3625}" destId="{7EDB73B2-5ED5-4307-87C8-9909295ECDEA}" srcOrd="0" destOrd="0" presId="urn:microsoft.com/office/officeart/2009/3/layout/HorizontalOrganizationChart"/>
    <dgm:cxn modelId="{A6E151A9-49E4-4567-86DB-943B21815EF7}" type="presOf" srcId="{318026D1-3830-4D31-B0EC-4C969B9598F8}" destId="{659F59C6-60B6-4C74-AC56-FD3EDBCBFBD2}" srcOrd="1" destOrd="0" presId="urn:microsoft.com/office/officeart/2009/3/layout/HorizontalOrganizationChart"/>
    <dgm:cxn modelId="{6A1739CB-0C0C-421C-84B0-645DF5F9F46C}" type="presOf" srcId="{3EBB30CE-2437-4849-A7AE-7CD9B5E5D301}" destId="{A7242EB4-8658-46B0-8603-A3C780E56276}" srcOrd="0" destOrd="0" presId="urn:microsoft.com/office/officeart/2009/3/layout/HorizontalOrganizationChart"/>
    <dgm:cxn modelId="{E056D52D-B86B-4432-BF98-75930BC128CF}" type="presOf" srcId="{3E79378B-F97F-4E1D-A450-D707FB209E54}" destId="{D9F0D756-E173-4703-8320-8F8FD1C485C1}" srcOrd="1" destOrd="0" presId="urn:microsoft.com/office/officeart/2009/3/layout/HorizontalOrganizationChart"/>
    <dgm:cxn modelId="{D5B1D570-0118-4B58-8C0E-57DCFF154EAA}" type="presOf" srcId="{8E8DA67A-9BF2-471F-994E-67A14CF8A4FE}" destId="{65FB34F2-1C43-4CD6-9B3A-EE4457E3DF58}" srcOrd="1" destOrd="0" presId="urn:microsoft.com/office/officeart/2009/3/layout/HorizontalOrganizationChart"/>
    <dgm:cxn modelId="{C81DD376-A7D1-4AC1-857A-374EF0579DFC}" type="presOf" srcId="{362BF239-AEB3-4065-8B8E-660D75E72A79}" destId="{2FF4EC6E-8990-428F-97EE-2AB1C00E461F}" srcOrd="0" destOrd="0" presId="urn:microsoft.com/office/officeart/2009/3/layout/HorizontalOrganizationChart"/>
    <dgm:cxn modelId="{556759A6-B07A-4085-8327-39ECC137EEB6}" srcId="{5ACD048E-182A-46C5-A759-D913D65BD368}" destId="{3E79378B-F97F-4E1D-A450-D707FB209E54}" srcOrd="8" destOrd="0" parTransId="{32511B73-FA9D-4649-9ED0-8B59E7C2CF04}" sibTransId="{D5BCDEDC-298C-4197-A50C-111FC56EBAD0}"/>
    <dgm:cxn modelId="{A8C63813-7924-4675-8BC7-8B57E1F81C27}" type="presOf" srcId="{A768CB64-B5E4-4C3F-A7B8-8C434539061C}" destId="{172AA820-4BF9-44E8-91A1-AC256F6380D0}" srcOrd="1" destOrd="0" presId="urn:microsoft.com/office/officeart/2009/3/layout/HorizontalOrganizationChart"/>
    <dgm:cxn modelId="{7929F879-B677-4881-8EFB-C61703E1749C}" type="presOf" srcId="{152CB184-47F3-4306-8B2B-1E6A70D315BD}" destId="{7AD9B22B-0747-45AD-8A32-B5FDAE467D1E}" srcOrd="0" destOrd="0" presId="urn:microsoft.com/office/officeart/2009/3/layout/HorizontalOrganizationChart"/>
    <dgm:cxn modelId="{D82D151A-09F5-4B2C-A647-0B955FE826B3}" srcId="{224B4E05-CB86-4A88-9DE4-F8968BD382F0}" destId="{84BA81A1-8EA4-4106-B6E3-3C3C4FC331BB}" srcOrd="0" destOrd="0" parTransId="{A5180C0C-C605-4818-B694-133ECA2A3956}" sibTransId="{681E3B1A-73C2-47E7-B6B1-C3FDE5560C76}"/>
    <dgm:cxn modelId="{3AFA0031-D484-4FD1-A110-A37E844978D8}" srcId="{5ACD048E-182A-46C5-A759-D913D65BD368}" destId="{7DB3B9BB-0539-4AC3-8FB5-533EE4EF3625}" srcOrd="3" destOrd="0" parTransId="{3033AD06-3210-440E-A6D4-493A38D30471}" sibTransId="{C81EDC2E-64A3-4BFD-B9A4-B015A307050B}"/>
    <dgm:cxn modelId="{95C7FC21-51B4-40F2-903E-E89720BCD760}" srcId="{5ACD048E-182A-46C5-A759-D913D65BD368}" destId="{152CB184-47F3-4306-8B2B-1E6A70D315BD}" srcOrd="5" destOrd="0" parTransId="{AAFFC59E-B3F3-470E-9868-2CB7103B821B}" sibTransId="{1AC05D79-46BD-44D5-BC00-9025AE86857A}"/>
    <dgm:cxn modelId="{507D7268-2F1D-4DA3-B0DE-776AE7397182}" srcId="{C67693FE-5410-4AEC-8C4D-6017FA5FC066}" destId="{5ACD048E-182A-46C5-A759-D913D65BD368}" srcOrd="0" destOrd="0" parTransId="{7C73E32E-496D-40F1-B1CB-2C6C34622DCF}" sibTransId="{96C12A62-D70C-46A7-B2D1-5CE36D451444}"/>
    <dgm:cxn modelId="{AD133A38-42DA-40C8-AAE6-E2C7A10D5E6E}" srcId="{5ACD048E-182A-46C5-A759-D913D65BD368}" destId="{224B4E05-CB86-4A88-9DE4-F8968BD382F0}" srcOrd="1" destOrd="0" parTransId="{42101632-8CE5-4D4C-A070-38734FDDD7FE}" sibTransId="{3304017A-8F6C-4F02-B306-BE3241EC11F9}"/>
    <dgm:cxn modelId="{FA93A8D4-3AB2-4B5A-BE84-C1621454A429}" type="presParOf" srcId="{3FD2B2F6-7FE4-4D19-8876-207C793215B4}" destId="{43FC6C81-4127-4512-BF2A-6F3E783C340B}" srcOrd="0" destOrd="0" presId="urn:microsoft.com/office/officeart/2009/3/layout/HorizontalOrganizationChart"/>
    <dgm:cxn modelId="{4480B52C-A4C2-4F77-A804-03B59D5CD6FB}" type="presParOf" srcId="{43FC6C81-4127-4512-BF2A-6F3E783C340B}" destId="{1CF6B8A6-7214-4A37-A6A8-20CAB94B3192}" srcOrd="0" destOrd="0" presId="urn:microsoft.com/office/officeart/2009/3/layout/HorizontalOrganizationChart"/>
    <dgm:cxn modelId="{390C2236-7B80-4CA2-9F30-C2B21723737D}" type="presParOf" srcId="{1CF6B8A6-7214-4A37-A6A8-20CAB94B3192}" destId="{6A313F2A-B4C9-4F67-8B51-9C722029155A}" srcOrd="0" destOrd="0" presId="urn:microsoft.com/office/officeart/2009/3/layout/HorizontalOrganizationChart"/>
    <dgm:cxn modelId="{7FE50854-3778-4619-A364-36D10B87FD6A}" type="presParOf" srcId="{1CF6B8A6-7214-4A37-A6A8-20CAB94B3192}" destId="{A150F12D-5AC2-472F-A708-5E7E3D4CCF9F}" srcOrd="1" destOrd="0" presId="urn:microsoft.com/office/officeart/2009/3/layout/HorizontalOrganizationChart"/>
    <dgm:cxn modelId="{19DDD4C0-2A8B-47E2-AD6F-56C72F47BE67}" type="presParOf" srcId="{43FC6C81-4127-4512-BF2A-6F3E783C340B}" destId="{DAD69EDC-A44B-4581-90BB-465ACFF08B3F}" srcOrd="1" destOrd="0" presId="urn:microsoft.com/office/officeart/2009/3/layout/HorizontalOrganizationChart"/>
    <dgm:cxn modelId="{E0675F0C-B8D9-4C61-80CA-6409D320F91A}" type="presParOf" srcId="{DAD69EDC-A44B-4581-90BB-465ACFF08B3F}" destId="{2FF4EC6E-8990-428F-97EE-2AB1C00E461F}" srcOrd="0" destOrd="0" presId="urn:microsoft.com/office/officeart/2009/3/layout/HorizontalOrganizationChart"/>
    <dgm:cxn modelId="{97EE2999-3BCF-428F-B89E-A8B364B0CDC1}" type="presParOf" srcId="{DAD69EDC-A44B-4581-90BB-465ACFF08B3F}" destId="{3CEEB031-5ED5-48DE-AC48-C946809576EA}" srcOrd="1" destOrd="0" presId="urn:microsoft.com/office/officeart/2009/3/layout/HorizontalOrganizationChart"/>
    <dgm:cxn modelId="{188EADCB-2197-48F3-B7CC-586DE84E727A}" type="presParOf" srcId="{3CEEB031-5ED5-48DE-AC48-C946809576EA}" destId="{F08C6ED9-DC9A-4000-AAC4-9444CA741B6B}" srcOrd="0" destOrd="0" presId="urn:microsoft.com/office/officeart/2009/3/layout/HorizontalOrganizationChart"/>
    <dgm:cxn modelId="{41000BDE-2D1F-4DC0-BEBD-526EFDEEDCB3}" type="presParOf" srcId="{F08C6ED9-DC9A-4000-AAC4-9444CA741B6B}" destId="{8B0FDF2A-DB9C-4A29-949A-87EA06FE08E6}" srcOrd="0" destOrd="0" presId="urn:microsoft.com/office/officeart/2009/3/layout/HorizontalOrganizationChart"/>
    <dgm:cxn modelId="{9EA04C13-D0E8-4798-83EA-FFB6B7A591F8}" type="presParOf" srcId="{F08C6ED9-DC9A-4000-AAC4-9444CA741B6B}" destId="{659F59C6-60B6-4C74-AC56-FD3EDBCBFBD2}" srcOrd="1" destOrd="0" presId="urn:microsoft.com/office/officeart/2009/3/layout/HorizontalOrganizationChart"/>
    <dgm:cxn modelId="{DEE52509-1D58-4094-99F7-DE592F367C9B}" type="presParOf" srcId="{3CEEB031-5ED5-48DE-AC48-C946809576EA}" destId="{6E94E980-ADF3-46E1-BB05-B97245D95651}" srcOrd="1" destOrd="0" presId="urn:microsoft.com/office/officeart/2009/3/layout/HorizontalOrganizationChart"/>
    <dgm:cxn modelId="{86DD1D67-7C3B-467E-8856-8767F263D008}" type="presParOf" srcId="{3CEEB031-5ED5-48DE-AC48-C946809576EA}" destId="{049F1C35-EB4F-4F07-880A-918203B26993}" srcOrd="2" destOrd="0" presId="urn:microsoft.com/office/officeart/2009/3/layout/HorizontalOrganizationChart"/>
    <dgm:cxn modelId="{6E35E5D3-B1B0-4495-B573-CC8D465C515C}" type="presParOf" srcId="{DAD69EDC-A44B-4581-90BB-465ACFF08B3F}" destId="{F3A2A158-83AE-47D0-A5CB-E6D3D033BB83}" srcOrd="2" destOrd="0" presId="urn:microsoft.com/office/officeart/2009/3/layout/HorizontalOrganizationChart"/>
    <dgm:cxn modelId="{91009847-C557-4E09-8CBA-B2753A6BF8D8}" type="presParOf" srcId="{DAD69EDC-A44B-4581-90BB-465ACFF08B3F}" destId="{C02E57FF-A194-42D8-B8E1-692FAD9A640D}" srcOrd="3" destOrd="0" presId="urn:microsoft.com/office/officeart/2009/3/layout/HorizontalOrganizationChart"/>
    <dgm:cxn modelId="{622DAA2F-C4E6-4CB3-BEA6-A0E72F7B7DC4}" type="presParOf" srcId="{C02E57FF-A194-42D8-B8E1-692FAD9A640D}" destId="{357B7183-6D2D-4D56-8EE7-4D9E0DADC322}" srcOrd="0" destOrd="0" presId="urn:microsoft.com/office/officeart/2009/3/layout/HorizontalOrganizationChart"/>
    <dgm:cxn modelId="{713026BC-0378-400B-982C-9D96A1F16CDF}" type="presParOf" srcId="{357B7183-6D2D-4D56-8EE7-4D9E0DADC322}" destId="{C066C4AA-31D3-4305-913D-6E7EAB7E7F08}" srcOrd="0" destOrd="0" presId="urn:microsoft.com/office/officeart/2009/3/layout/HorizontalOrganizationChart"/>
    <dgm:cxn modelId="{67DE2167-B61C-405A-BB2A-C22B9F03B91B}" type="presParOf" srcId="{357B7183-6D2D-4D56-8EE7-4D9E0DADC322}" destId="{C13154F4-4DAD-4528-B3D6-44243EEC7EC2}" srcOrd="1" destOrd="0" presId="urn:microsoft.com/office/officeart/2009/3/layout/HorizontalOrganizationChart"/>
    <dgm:cxn modelId="{B5DDF12B-DC93-4712-A072-C3165D5E5CB5}" type="presParOf" srcId="{C02E57FF-A194-42D8-B8E1-692FAD9A640D}" destId="{74E4D067-E17A-4E7A-A1F0-ABFA11B47493}" srcOrd="1" destOrd="0" presId="urn:microsoft.com/office/officeart/2009/3/layout/HorizontalOrganizationChart"/>
    <dgm:cxn modelId="{EEBB67B7-3599-4E83-8EF4-2BE4E0B1C655}" type="presParOf" srcId="{74E4D067-E17A-4E7A-A1F0-ABFA11B47493}" destId="{F88B42D7-4B48-420F-8F9A-ECE51684E5D5}" srcOrd="0" destOrd="0" presId="urn:microsoft.com/office/officeart/2009/3/layout/HorizontalOrganizationChart"/>
    <dgm:cxn modelId="{FCF0483D-4BCB-4FC6-BEAF-443B8AD25CDF}" type="presParOf" srcId="{74E4D067-E17A-4E7A-A1F0-ABFA11B47493}" destId="{25B02093-60F3-4D16-B33F-27839289F4A1}" srcOrd="1" destOrd="0" presId="urn:microsoft.com/office/officeart/2009/3/layout/HorizontalOrganizationChart"/>
    <dgm:cxn modelId="{762B651F-1593-4AE9-9F22-7D08FAB2C914}" type="presParOf" srcId="{25B02093-60F3-4D16-B33F-27839289F4A1}" destId="{54C4B50E-E5A0-426C-BA67-D75952D4FB11}" srcOrd="0" destOrd="0" presId="urn:microsoft.com/office/officeart/2009/3/layout/HorizontalOrganizationChart"/>
    <dgm:cxn modelId="{65F3835D-143B-4786-93E8-ED829BF3FFE4}" type="presParOf" srcId="{54C4B50E-E5A0-426C-BA67-D75952D4FB11}" destId="{85E91D41-6C78-48AD-A93A-263715CD3E6A}" srcOrd="0" destOrd="0" presId="urn:microsoft.com/office/officeart/2009/3/layout/HorizontalOrganizationChart"/>
    <dgm:cxn modelId="{4A9C61BF-DCC4-4183-8A6A-090D840A6DBB}" type="presParOf" srcId="{54C4B50E-E5A0-426C-BA67-D75952D4FB11}" destId="{9056243B-D155-459F-A3C9-08EA17024FB9}" srcOrd="1" destOrd="0" presId="urn:microsoft.com/office/officeart/2009/3/layout/HorizontalOrganizationChart"/>
    <dgm:cxn modelId="{6C1D1B5A-C900-4E1C-BDFC-D3320EBD09B1}" type="presParOf" srcId="{25B02093-60F3-4D16-B33F-27839289F4A1}" destId="{E832F6D4-CABA-4025-A476-EB4B021F0D1F}" srcOrd="1" destOrd="0" presId="urn:microsoft.com/office/officeart/2009/3/layout/HorizontalOrganizationChart"/>
    <dgm:cxn modelId="{6DD955D6-8EE0-45AC-972D-9974E87F368E}" type="presParOf" srcId="{E832F6D4-CABA-4025-A476-EB4B021F0D1F}" destId="{3845AF0B-F1AF-4F09-AD5B-7E4A2BC9A623}" srcOrd="0" destOrd="0" presId="urn:microsoft.com/office/officeart/2009/3/layout/HorizontalOrganizationChart"/>
    <dgm:cxn modelId="{FD5D4A5B-4D2B-4C5C-827D-1382FA7AEC09}" type="presParOf" srcId="{E832F6D4-CABA-4025-A476-EB4B021F0D1F}" destId="{3EE5DA3B-E194-4AC7-BD45-6DB1B606F73D}" srcOrd="1" destOrd="0" presId="urn:microsoft.com/office/officeart/2009/3/layout/HorizontalOrganizationChart"/>
    <dgm:cxn modelId="{A409484B-D647-4562-8FFE-B9DDA3C4615B}" type="presParOf" srcId="{3EE5DA3B-E194-4AC7-BD45-6DB1B606F73D}" destId="{73570D59-1344-45FD-8FCA-B029F96EFB82}" srcOrd="0" destOrd="0" presId="urn:microsoft.com/office/officeart/2009/3/layout/HorizontalOrganizationChart"/>
    <dgm:cxn modelId="{D51406B3-90D6-4C17-BB8F-B6EB67AF6F47}" type="presParOf" srcId="{73570D59-1344-45FD-8FCA-B029F96EFB82}" destId="{9C6B4734-22C9-4F56-97B0-0F26E368F035}" srcOrd="0" destOrd="0" presId="urn:microsoft.com/office/officeart/2009/3/layout/HorizontalOrganizationChart"/>
    <dgm:cxn modelId="{1B9635CA-EC38-4DF6-ABA8-CF9285A1739E}" type="presParOf" srcId="{73570D59-1344-45FD-8FCA-B029F96EFB82}" destId="{8A96DB76-88E8-47C2-9E26-E3A6D3D19593}" srcOrd="1" destOrd="0" presId="urn:microsoft.com/office/officeart/2009/3/layout/HorizontalOrganizationChart"/>
    <dgm:cxn modelId="{8623604B-225F-4AEA-9404-8B73B5EF4C71}" type="presParOf" srcId="{3EE5DA3B-E194-4AC7-BD45-6DB1B606F73D}" destId="{80D0F17B-AFAD-44BD-AD42-0ECDB17B1180}" srcOrd="1" destOrd="0" presId="urn:microsoft.com/office/officeart/2009/3/layout/HorizontalOrganizationChart"/>
    <dgm:cxn modelId="{ABB4F228-2B75-4CF4-818C-5A887119CC97}" type="presParOf" srcId="{3EE5DA3B-E194-4AC7-BD45-6DB1B606F73D}" destId="{759AA8C1-AF40-4473-B14D-F33177B21E3C}" srcOrd="2" destOrd="0" presId="urn:microsoft.com/office/officeart/2009/3/layout/HorizontalOrganizationChart"/>
    <dgm:cxn modelId="{AF65A473-185C-45F8-9E01-91E4969F525A}" type="presParOf" srcId="{25B02093-60F3-4D16-B33F-27839289F4A1}" destId="{DF356983-99A8-4B28-A870-3F59BA2B3F28}" srcOrd="2" destOrd="0" presId="urn:microsoft.com/office/officeart/2009/3/layout/HorizontalOrganizationChart"/>
    <dgm:cxn modelId="{BDB1E724-5EE5-4C07-9226-880B12B9473A}" type="presParOf" srcId="{C02E57FF-A194-42D8-B8E1-692FAD9A640D}" destId="{2D065044-922F-46BF-B5D5-5BBB4B109CD7}" srcOrd="2" destOrd="0" presId="urn:microsoft.com/office/officeart/2009/3/layout/HorizontalOrganizationChart"/>
    <dgm:cxn modelId="{EB17990E-8F86-43C4-A2A3-76A51C16C85A}" type="presParOf" srcId="{DAD69EDC-A44B-4581-90BB-465ACFF08B3F}" destId="{F453FD80-5575-48E9-9233-8EAC43DA61F0}" srcOrd="4" destOrd="0" presId="urn:microsoft.com/office/officeart/2009/3/layout/HorizontalOrganizationChart"/>
    <dgm:cxn modelId="{26635B66-DA37-4DBB-8191-5F25D856A714}" type="presParOf" srcId="{DAD69EDC-A44B-4581-90BB-465ACFF08B3F}" destId="{CD28B8FB-ED95-4A3C-B9FA-E9E212A1EE02}" srcOrd="5" destOrd="0" presId="urn:microsoft.com/office/officeart/2009/3/layout/HorizontalOrganizationChart"/>
    <dgm:cxn modelId="{66985E7D-D1AC-44D1-A469-0B645A446D69}" type="presParOf" srcId="{CD28B8FB-ED95-4A3C-B9FA-E9E212A1EE02}" destId="{3C503DE9-ABBE-491E-9E49-E6B9C613867D}" srcOrd="0" destOrd="0" presId="urn:microsoft.com/office/officeart/2009/3/layout/HorizontalOrganizationChart"/>
    <dgm:cxn modelId="{0E01C5EE-14D0-4E38-B8A6-0F25C71328B2}" type="presParOf" srcId="{3C503DE9-ABBE-491E-9E49-E6B9C613867D}" destId="{7489EA4F-1720-4A81-881A-11EC38706B39}" srcOrd="0" destOrd="0" presId="urn:microsoft.com/office/officeart/2009/3/layout/HorizontalOrganizationChart"/>
    <dgm:cxn modelId="{036A7907-D654-42A6-A259-E296FE27A428}" type="presParOf" srcId="{3C503DE9-ABBE-491E-9E49-E6B9C613867D}" destId="{91E27021-43BA-48A7-9DD7-9905B58B9690}" srcOrd="1" destOrd="0" presId="urn:microsoft.com/office/officeart/2009/3/layout/HorizontalOrganizationChart"/>
    <dgm:cxn modelId="{8CD1D9A6-E622-4842-BC59-8DA98135DF1A}" type="presParOf" srcId="{CD28B8FB-ED95-4A3C-B9FA-E9E212A1EE02}" destId="{A2F4DCAC-6A92-46B6-A8BC-935C3D77A6C1}" srcOrd="1" destOrd="0" presId="urn:microsoft.com/office/officeart/2009/3/layout/HorizontalOrganizationChart"/>
    <dgm:cxn modelId="{85808E8D-25D3-4C04-BE99-FEE9D25065F7}" type="presParOf" srcId="{CD28B8FB-ED95-4A3C-B9FA-E9E212A1EE02}" destId="{B011BCD4-6122-4FE5-B3A2-E17A6C1D15DD}" srcOrd="2" destOrd="0" presId="urn:microsoft.com/office/officeart/2009/3/layout/HorizontalOrganizationChart"/>
    <dgm:cxn modelId="{E388602B-D024-4DD1-B294-CA316DC92B4C}" type="presParOf" srcId="{DAD69EDC-A44B-4581-90BB-465ACFF08B3F}" destId="{A1601305-EF6D-48C1-B367-FC44A8846828}" srcOrd="6" destOrd="0" presId="urn:microsoft.com/office/officeart/2009/3/layout/HorizontalOrganizationChart"/>
    <dgm:cxn modelId="{4AA35260-9B51-4E0F-9138-E6ADBC1D7A93}" type="presParOf" srcId="{DAD69EDC-A44B-4581-90BB-465ACFF08B3F}" destId="{82F57A14-BEB0-4615-AC54-42C44AB1D817}" srcOrd="7" destOrd="0" presId="urn:microsoft.com/office/officeart/2009/3/layout/HorizontalOrganizationChart"/>
    <dgm:cxn modelId="{34B7915D-3F69-4277-BC96-A82861B96FE5}" type="presParOf" srcId="{82F57A14-BEB0-4615-AC54-42C44AB1D817}" destId="{18F7B5CE-5176-41F1-B4CF-78B54D3C1B55}" srcOrd="0" destOrd="0" presId="urn:microsoft.com/office/officeart/2009/3/layout/HorizontalOrganizationChart"/>
    <dgm:cxn modelId="{1AF9DEE2-D5C2-4B80-B4C6-55A2090042D0}" type="presParOf" srcId="{18F7B5CE-5176-41F1-B4CF-78B54D3C1B55}" destId="{7EDB73B2-5ED5-4307-87C8-9909295ECDEA}" srcOrd="0" destOrd="0" presId="urn:microsoft.com/office/officeart/2009/3/layout/HorizontalOrganizationChart"/>
    <dgm:cxn modelId="{182A3775-700E-4910-A008-7FE7A1677319}" type="presParOf" srcId="{18F7B5CE-5176-41F1-B4CF-78B54D3C1B55}" destId="{EA10C8CE-8CC3-46E7-B79B-0E7DB206DF57}" srcOrd="1" destOrd="0" presId="urn:microsoft.com/office/officeart/2009/3/layout/HorizontalOrganizationChart"/>
    <dgm:cxn modelId="{20D4A6BB-E7BC-4808-BEA5-C5B882708CBE}" type="presParOf" srcId="{82F57A14-BEB0-4615-AC54-42C44AB1D817}" destId="{A8FD06C8-299D-433D-9DB7-6909BA5A6994}" srcOrd="1" destOrd="0" presId="urn:microsoft.com/office/officeart/2009/3/layout/HorizontalOrganizationChart"/>
    <dgm:cxn modelId="{563BCD1D-4BCF-4A2A-90D7-B5C7EBBED403}" type="presParOf" srcId="{82F57A14-BEB0-4615-AC54-42C44AB1D817}" destId="{0E4B9498-A7AE-4D14-ABA0-19F17D81844E}" srcOrd="2" destOrd="0" presId="urn:microsoft.com/office/officeart/2009/3/layout/HorizontalOrganizationChart"/>
    <dgm:cxn modelId="{953098F9-498C-4A03-B5DE-E600437B7317}" type="presParOf" srcId="{DAD69EDC-A44B-4581-90BB-465ACFF08B3F}" destId="{CC566766-D711-4FA1-ABF0-50C18CD63D57}" srcOrd="8" destOrd="0" presId="urn:microsoft.com/office/officeart/2009/3/layout/HorizontalOrganizationChart"/>
    <dgm:cxn modelId="{87415E3D-E0F5-43AD-8E30-DC005A7A7637}" type="presParOf" srcId="{DAD69EDC-A44B-4581-90BB-465ACFF08B3F}" destId="{09D2FA5C-21F3-45C9-8F51-F281996AD902}" srcOrd="9" destOrd="0" presId="urn:microsoft.com/office/officeart/2009/3/layout/HorizontalOrganizationChart"/>
    <dgm:cxn modelId="{F6209FE1-5048-4793-8B49-A6A630E9B70F}" type="presParOf" srcId="{09D2FA5C-21F3-45C9-8F51-F281996AD902}" destId="{90E8E62A-DE36-4ABA-88A0-963E918F5C82}" srcOrd="0" destOrd="0" presId="urn:microsoft.com/office/officeart/2009/3/layout/HorizontalOrganizationChart"/>
    <dgm:cxn modelId="{AE13DFBD-9B40-473E-BC43-9F4DDEFFF25B}" type="presParOf" srcId="{90E8E62A-DE36-4ABA-88A0-963E918F5C82}" destId="{25BFBC76-F7FC-4A48-8E56-89148D1B13DF}" srcOrd="0" destOrd="0" presId="urn:microsoft.com/office/officeart/2009/3/layout/HorizontalOrganizationChart"/>
    <dgm:cxn modelId="{D1CFBC48-BFE3-46EA-BA29-749E02B3C143}" type="presParOf" srcId="{90E8E62A-DE36-4ABA-88A0-963E918F5C82}" destId="{DFD711FE-47B0-4B7A-915B-0782577AB0A4}" srcOrd="1" destOrd="0" presId="urn:microsoft.com/office/officeart/2009/3/layout/HorizontalOrganizationChart"/>
    <dgm:cxn modelId="{306C5CD9-2DDD-4CEC-A7C9-1EBCBC2866F0}" type="presParOf" srcId="{09D2FA5C-21F3-45C9-8F51-F281996AD902}" destId="{8E956619-1E0E-4154-A440-D80AB76ACC67}" srcOrd="1" destOrd="0" presId="urn:microsoft.com/office/officeart/2009/3/layout/HorizontalOrganizationChart"/>
    <dgm:cxn modelId="{F83BEA89-86AE-4BE5-8706-39D958D97B61}" type="presParOf" srcId="{09D2FA5C-21F3-45C9-8F51-F281996AD902}" destId="{932A5E54-D484-4EDB-B98D-3DD7935C57DB}" srcOrd="2" destOrd="0" presId="urn:microsoft.com/office/officeart/2009/3/layout/HorizontalOrganizationChart"/>
    <dgm:cxn modelId="{F58396C5-EC77-425C-909F-EA236BF3BAFF}" type="presParOf" srcId="{DAD69EDC-A44B-4581-90BB-465ACFF08B3F}" destId="{CB0CACD7-2752-4370-9F76-2DEC88EB3519}" srcOrd="10" destOrd="0" presId="urn:microsoft.com/office/officeart/2009/3/layout/HorizontalOrganizationChart"/>
    <dgm:cxn modelId="{ACD91F5A-DDB3-41F3-ABEB-6B2ECC9FC27F}" type="presParOf" srcId="{DAD69EDC-A44B-4581-90BB-465ACFF08B3F}" destId="{93DC3771-AF5D-48E7-BFBF-6B1AD3D8A334}" srcOrd="11" destOrd="0" presId="urn:microsoft.com/office/officeart/2009/3/layout/HorizontalOrganizationChart"/>
    <dgm:cxn modelId="{4F10E4F5-0DB0-4BFC-B6A7-F4DF60FED3EA}" type="presParOf" srcId="{93DC3771-AF5D-48E7-BFBF-6B1AD3D8A334}" destId="{F78BAE63-36F7-4AC2-9FC9-50FB03813FB0}" srcOrd="0" destOrd="0" presId="urn:microsoft.com/office/officeart/2009/3/layout/HorizontalOrganizationChart"/>
    <dgm:cxn modelId="{570C6127-2E0D-4BFD-A535-ADCF526B03B3}" type="presParOf" srcId="{F78BAE63-36F7-4AC2-9FC9-50FB03813FB0}" destId="{7AD9B22B-0747-45AD-8A32-B5FDAE467D1E}" srcOrd="0" destOrd="0" presId="urn:microsoft.com/office/officeart/2009/3/layout/HorizontalOrganizationChart"/>
    <dgm:cxn modelId="{A788E202-C133-4C1A-BE44-B3790D5EBF44}" type="presParOf" srcId="{F78BAE63-36F7-4AC2-9FC9-50FB03813FB0}" destId="{2473C0AD-D849-472E-9C55-D6CE8CF01F98}" srcOrd="1" destOrd="0" presId="urn:microsoft.com/office/officeart/2009/3/layout/HorizontalOrganizationChart"/>
    <dgm:cxn modelId="{EC6715DC-993C-4907-89A1-380EE002EE98}" type="presParOf" srcId="{93DC3771-AF5D-48E7-BFBF-6B1AD3D8A334}" destId="{FD26D73D-1CED-41F3-A935-D4FF7C9359A0}" srcOrd="1" destOrd="0" presId="urn:microsoft.com/office/officeart/2009/3/layout/HorizontalOrganizationChart"/>
    <dgm:cxn modelId="{E15C9F6A-7ADE-4ED9-910B-4C0AFA7571F3}" type="presParOf" srcId="{FD26D73D-1CED-41F3-A935-D4FF7C9359A0}" destId="{3B148BF4-CEC4-4CB2-829F-BAEFD4B93C52}" srcOrd="0" destOrd="0" presId="urn:microsoft.com/office/officeart/2009/3/layout/HorizontalOrganizationChart"/>
    <dgm:cxn modelId="{A0C4D65E-59E5-44A0-91BE-10725AB7DD64}" type="presParOf" srcId="{FD26D73D-1CED-41F3-A935-D4FF7C9359A0}" destId="{A643BA59-4D5D-4CCC-BE0A-CE84F33D75D0}" srcOrd="1" destOrd="0" presId="urn:microsoft.com/office/officeart/2009/3/layout/HorizontalOrganizationChart"/>
    <dgm:cxn modelId="{FC9DAA15-FFE5-4580-B6B8-06F18F49779B}" type="presParOf" srcId="{A643BA59-4D5D-4CCC-BE0A-CE84F33D75D0}" destId="{E3286A4E-A49A-488B-9947-E825E156D9FC}" srcOrd="0" destOrd="0" presId="urn:microsoft.com/office/officeart/2009/3/layout/HorizontalOrganizationChart"/>
    <dgm:cxn modelId="{57098637-4979-47C4-818A-512E90943FDC}" type="presParOf" srcId="{E3286A4E-A49A-488B-9947-E825E156D9FC}" destId="{2A261220-9D39-43F1-A73D-A6875F752793}" srcOrd="0" destOrd="0" presId="urn:microsoft.com/office/officeart/2009/3/layout/HorizontalOrganizationChart"/>
    <dgm:cxn modelId="{2E8FA679-B376-47BC-965D-F3BBD9F93CDA}" type="presParOf" srcId="{E3286A4E-A49A-488B-9947-E825E156D9FC}" destId="{65FB34F2-1C43-4CD6-9B3A-EE4457E3DF58}" srcOrd="1" destOrd="0" presId="urn:microsoft.com/office/officeart/2009/3/layout/HorizontalOrganizationChart"/>
    <dgm:cxn modelId="{FD740CE9-EA5F-4E43-B14F-BD15C572919E}" type="presParOf" srcId="{A643BA59-4D5D-4CCC-BE0A-CE84F33D75D0}" destId="{378DE9A6-0A93-4ED0-99F6-D4859D4A41B9}" srcOrd="1" destOrd="0" presId="urn:microsoft.com/office/officeart/2009/3/layout/HorizontalOrganizationChart"/>
    <dgm:cxn modelId="{65DC8703-0346-4FAE-8309-729A49153D18}" type="presParOf" srcId="{378DE9A6-0A93-4ED0-99F6-D4859D4A41B9}" destId="{9E0853A7-B981-4752-AAF8-EC28F0384ECA}" srcOrd="0" destOrd="0" presId="urn:microsoft.com/office/officeart/2009/3/layout/HorizontalOrganizationChart"/>
    <dgm:cxn modelId="{61EF893B-F77E-4851-BFBC-63A76259A895}" type="presParOf" srcId="{378DE9A6-0A93-4ED0-99F6-D4859D4A41B9}" destId="{14FD8234-7036-499C-AFAE-7E0F43426DD8}" srcOrd="1" destOrd="0" presId="urn:microsoft.com/office/officeart/2009/3/layout/HorizontalOrganizationChart"/>
    <dgm:cxn modelId="{3B2C5CFE-3067-43CF-A9EE-7B575710BEB8}" type="presParOf" srcId="{14FD8234-7036-499C-AFAE-7E0F43426DD8}" destId="{F78B0810-1D7C-4E17-B7EA-B072596821C1}" srcOrd="0" destOrd="0" presId="urn:microsoft.com/office/officeart/2009/3/layout/HorizontalOrganizationChart"/>
    <dgm:cxn modelId="{192DB685-8DAD-4EFE-930B-CDE606C9C9A3}" type="presParOf" srcId="{F78B0810-1D7C-4E17-B7EA-B072596821C1}" destId="{B7133FDC-20DE-4173-8B50-C50163208743}" srcOrd="0" destOrd="0" presId="urn:microsoft.com/office/officeart/2009/3/layout/HorizontalOrganizationChart"/>
    <dgm:cxn modelId="{DEF7786D-7213-4394-A192-EF35B8A486A5}" type="presParOf" srcId="{F78B0810-1D7C-4E17-B7EA-B072596821C1}" destId="{E4CF62DC-67C7-4B5E-AC88-866E97F7FCDA}" srcOrd="1" destOrd="0" presId="urn:microsoft.com/office/officeart/2009/3/layout/HorizontalOrganizationChart"/>
    <dgm:cxn modelId="{C947B9BA-7F1B-4E8D-A309-0627979A973D}" type="presParOf" srcId="{14FD8234-7036-499C-AFAE-7E0F43426DD8}" destId="{B4081487-919A-421E-AC3F-9FA262A06D99}" srcOrd="1" destOrd="0" presId="urn:microsoft.com/office/officeart/2009/3/layout/HorizontalOrganizationChart"/>
    <dgm:cxn modelId="{EB72557B-66DF-4486-A401-8F674627576E}" type="presParOf" srcId="{14FD8234-7036-499C-AFAE-7E0F43426DD8}" destId="{4CB67C29-D753-415A-8182-5033C5279A25}" srcOrd="2" destOrd="0" presId="urn:microsoft.com/office/officeart/2009/3/layout/HorizontalOrganizationChart"/>
    <dgm:cxn modelId="{ACBDB1EE-4B2F-4FBA-AB52-1BFAF54B87E0}" type="presParOf" srcId="{A643BA59-4D5D-4CCC-BE0A-CE84F33D75D0}" destId="{214AF2E0-379C-4A6D-BAEB-CF454D6D181B}" srcOrd="2" destOrd="0" presId="urn:microsoft.com/office/officeart/2009/3/layout/HorizontalOrganizationChart"/>
    <dgm:cxn modelId="{3A6E6C34-6A47-4ADA-B7C4-3A4E970FB62A}" type="presParOf" srcId="{93DC3771-AF5D-48E7-BFBF-6B1AD3D8A334}" destId="{7C5DE2F3-EC59-41C1-BCB2-0CE71D0D091C}" srcOrd="2" destOrd="0" presId="urn:microsoft.com/office/officeart/2009/3/layout/HorizontalOrganizationChart"/>
    <dgm:cxn modelId="{40B40290-C02C-4C1E-8B8E-9B9551E0F7EF}" type="presParOf" srcId="{DAD69EDC-A44B-4581-90BB-465ACFF08B3F}" destId="{A7242EB4-8658-46B0-8603-A3C780E56276}" srcOrd="12" destOrd="0" presId="urn:microsoft.com/office/officeart/2009/3/layout/HorizontalOrganizationChart"/>
    <dgm:cxn modelId="{B06B9A39-120A-4B50-9C6F-E6DB858E148E}" type="presParOf" srcId="{DAD69EDC-A44B-4581-90BB-465ACFF08B3F}" destId="{09EDE3E9-DC2A-4DE5-8073-6BE9DA89B6E1}" srcOrd="13" destOrd="0" presId="urn:microsoft.com/office/officeart/2009/3/layout/HorizontalOrganizationChart"/>
    <dgm:cxn modelId="{394D6226-1D09-47F8-ABBD-02105F431592}" type="presParOf" srcId="{09EDE3E9-DC2A-4DE5-8073-6BE9DA89B6E1}" destId="{A404693C-8F39-4EC7-942D-DA15AC6F210F}" srcOrd="0" destOrd="0" presId="urn:microsoft.com/office/officeart/2009/3/layout/HorizontalOrganizationChart"/>
    <dgm:cxn modelId="{4F52EE6D-5024-49D0-BB8D-2537798B4897}" type="presParOf" srcId="{A404693C-8F39-4EC7-942D-DA15AC6F210F}" destId="{D5C809F0-0810-4B0E-B220-D48F2BB73A27}" srcOrd="0" destOrd="0" presId="urn:microsoft.com/office/officeart/2009/3/layout/HorizontalOrganizationChart"/>
    <dgm:cxn modelId="{9DB24979-7ED0-4DE6-A6C3-E12A65B498BC}" type="presParOf" srcId="{A404693C-8F39-4EC7-942D-DA15AC6F210F}" destId="{172AA820-4BF9-44E8-91A1-AC256F6380D0}" srcOrd="1" destOrd="0" presId="urn:microsoft.com/office/officeart/2009/3/layout/HorizontalOrganizationChart"/>
    <dgm:cxn modelId="{89229A0F-9898-492B-ACE1-2986474CBF41}" type="presParOf" srcId="{09EDE3E9-DC2A-4DE5-8073-6BE9DA89B6E1}" destId="{E242B749-B3F3-41A7-9CE9-D45A46EB0AF0}" srcOrd="1" destOrd="0" presId="urn:microsoft.com/office/officeart/2009/3/layout/HorizontalOrganizationChart"/>
    <dgm:cxn modelId="{6D378D28-ED96-487C-BD03-9D6668DAA9F4}" type="presParOf" srcId="{09EDE3E9-DC2A-4DE5-8073-6BE9DA89B6E1}" destId="{3FDA37AD-1BCD-4C01-AFFB-ABA4F73E62CF}" srcOrd="2" destOrd="0" presId="urn:microsoft.com/office/officeart/2009/3/layout/HorizontalOrganizationChart"/>
    <dgm:cxn modelId="{49DF376B-0C72-4C91-A798-BE475E7C8505}" type="presParOf" srcId="{DAD69EDC-A44B-4581-90BB-465ACFF08B3F}" destId="{40E607BA-BE8C-4ED1-8004-1A9C3FAD2D90}" srcOrd="14" destOrd="0" presId="urn:microsoft.com/office/officeart/2009/3/layout/HorizontalOrganizationChart"/>
    <dgm:cxn modelId="{AB03CE51-ECE1-4941-B1E3-B744AF1978F6}" type="presParOf" srcId="{DAD69EDC-A44B-4581-90BB-465ACFF08B3F}" destId="{6C7894E6-22E4-4A9F-82DE-FDE510D23AFD}" srcOrd="15" destOrd="0" presId="urn:microsoft.com/office/officeart/2009/3/layout/HorizontalOrganizationChart"/>
    <dgm:cxn modelId="{A619A0DD-743A-4832-BC51-049DD4382BDE}" type="presParOf" srcId="{6C7894E6-22E4-4A9F-82DE-FDE510D23AFD}" destId="{2E2A07FD-75BD-40E7-993C-6A9C6A489D6C}" srcOrd="0" destOrd="0" presId="urn:microsoft.com/office/officeart/2009/3/layout/HorizontalOrganizationChart"/>
    <dgm:cxn modelId="{CAFA1D02-9857-49EC-B52B-8AB00A9C764F}" type="presParOf" srcId="{2E2A07FD-75BD-40E7-993C-6A9C6A489D6C}" destId="{A9533110-09D2-4C02-86EA-F7D1BC38737A}" srcOrd="0" destOrd="0" presId="urn:microsoft.com/office/officeart/2009/3/layout/HorizontalOrganizationChart"/>
    <dgm:cxn modelId="{04972B94-CE37-4E2F-9437-08CDAD295B06}" type="presParOf" srcId="{2E2A07FD-75BD-40E7-993C-6A9C6A489D6C}" destId="{8A4A5D18-0729-4CE3-A164-D25F9D46A17D}" srcOrd="1" destOrd="0" presId="urn:microsoft.com/office/officeart/2009/3/layout/HorizontalOrganizationChart"/>
    <dgm:cxn modelId="{BDB3D3AC-5B76-4ACE-BBEE-736303E134B3}" type="presParOf" srcId="{6C7894E6-22E4-4A9F-82DE-FDE510D23AFD}" destId="{4452F483-9518-4EB5-B652-B99BCBA34FB0}" srcOrd="1" destOrd="0" presId="urn:microsoft.com/office/officeart/2009/3/layout/HorizontalOrganizationChart"/>
    <dgm:cxn modelId="{2C8ACC32-6A64-47FE-A547-A898E1681AA3}" type="presParOf" srcId="{6C7894E6-22E4-4A9F-82DE-FDE510D23AFD}" destId="{5D6284C1-E785-43C4-B9FE-FB3B972EFCA4}" srcOrd="2" destOrd="0" presId="urn:microsoft.com/office/officeart/2009/3/layout/HorizontalOrganizationChart"/>
    <dgm:cxn modelId="{3B98EE62-6E78-4D8E-81E0-3C3AD8CE26C9}" type="presParOf" srcId="{DAD69EDC-A44B-4581-90BB-465ACFF08B3F}" destId="{B719D797-8DD4-4F85-B4ED-1600AAEFA695}" srcOrd="16" destOrd="0" presId="urn:microsoft.com/office/officeart/2009/3/layout/HorizontalOrganizationChart"/>
    <dgm:cxn modelId="{C55D0E9F-41D8-459D-86F3-411107611622}" type="presParOf" srcId="{DAD69EDC-A44B-4581-90BB-465ACFF08B3F}" destId="{4025B481-6E85-4B23-95BC-0D7FB2EDC714}" srcOrd="17" destOrd="0" presId="urn:microsoft.com/office/officeart/2009/3/layout/HorizontalOrganizationChart"/>
    <dgm:cxn modelId="{E809949B-5251-412E-9AA4-066901ADA94A}" type="presParOf" srcId="{4025B481-6E85-4B23-95BC-0D7FB2EDC714}" destId="{722CFF66-ABEC-4132-A8CF-5B549453CEC4}" srcOrd="0" destOrd="0" presId="urn:microsoft.com/office/officeart/2009/3/layout/HorizontalOrganizationChart"/>
    <dgm:cxn modelId="{E035E8F0-F6BD-49C4-89EE-E9F1841564ED}" type="presParOf" srcId="{722CFF66-ABEC-4132-A8CF-5B549453CEC4}" destId="{BED5BA4F-B88C-4E21-9DAF-3318A8C2EA70}" srcOrd="0" destOrd="0" presId="urn:microsoft.com/office/officeart/2009/3/layout/HorizontalOrganizationChart"/>
    <dgm:cxn modelId="{B91A6322-A107-4F45-A8DB-D370CA85E84B}" type="presParOf" srcId="{722CFF66-ABEC-4132-A8CF-5B549453CEC4}" destId="{D9F0D756-E173-4703-8320-8F8FD1C485C1}" srcOrd="1" destOrd="0" presId="urn:microsoft.com/office/officeart/2009/3/layout/HorizontalOrganizationChart"/>
    <dgm:cxn modelId="{506506D7-679C-4DEF-82AC-0370AF9B39C1}" type="presParOf" srcId="{4025B481-6E85-4B23-95BC-0D7FB2EDC714}" destId="{A6D8D460-BA90-4BDD-8D4F-F7FBD7217AFE}" srcOrd="1" destOrd="0" presId="urn:microsoft.com/office/officeart/2009/3/layout/HorizontalOrganizationChart"/>
    <dgm:cxn modelId="{1D0542D9-615C-490A-B044-0930B4046E06}" type="presParOf" srcId="{A6D8D460-BA90-4BDD-8D4F-F7FBD7217AFE}" destId="{F6FE802D-B859-493F-B14E-CB4EE4031903}" srcOrd="0" destOrd="0" presId="urn:microsoft.com/office/officeart/2009/3/layout/HorizontalOrganizationChart"/>
    <dgm:cxn modelId="{84CD90FF-4583-4793-B591-DD3DD76FC44B}" type="presParOf" srcId="{A6D8D460-BA90-4BDD-8D4F-F7FBD7217AFE}" destId="{2F55CA66-2F88-402D-97C4-90CACA977903}" srcOrd="1" destOrd="0" presId="urn:microsoft.com/office/officeart/2009/3/layout/HorizontalOrganizationChart"/>
    <dgm:cxn modelId="{118E4DF9-68E8-4B7E-8251-2887E9F0F775}" type="presParOf" srcId="{2F55CA66-2F88-402D-97C4-90CACA977903}" destId="{974E2BD8-7581-492B-83B8-DC72271C16D7}" srcOrd="0" destOrd="0" presId="urn:microsoft.com/office/officeart/2009/3/layout/HorizontalOrganizationChart"/>
    <dgm:cxn modelId="{3BC91CCC-22F0-4229-B578-ADD6C56B5DC7}" type="presParOf" srcId="{974E2BD8-7581-492B-83B8-DC72271C16D7}" destId="{FDFD073D-D585-496A-8D28-326998E91633}" srcOrd="0" destOrd="0" presId="urn:microsoft.com/office/officeart/2009/3/layout/HorizontalOrganizationChart"/>
    <dgm:cxn modelId="{DC99AB18-C792-44DF-AE3B-69B169989091}" type="presParOf" srcId="{974E2BD8-7581-492B-83B8-DC72271C16D7}" destId="{75E1B3B0-BE8C-4C47-A7C4-07B7443A72DE}" srcOrd="1" destOrd="0" presId="urn:microsoft.com/office/officeart/2009/3/layout/HorizontalOrganizationChart"/>
    <dgm:cxn modelId="{85DE7115-1F5A-4EF6-B375-B426AED7A66B}" type="presParOf" srcId="{2F55CA66-2F88-402D-97C4-90CACA977903}" destId="{4673AD3E-DBFC-4724-BC16-00DE0B926B9A}" srcOrd="1" destOrd="0" presId="urn:microsoft.com/office/officeart/2009/3/layout/HorizontalOrganizationChart"/>
    <dgm:cxn modelId="{05C70C15-FBEE-46C1-8B68-61B70C1D5A11}" type="presParOf" srcId="{4673AD3E-DBFC-4724-BC16-00DE0B926B9A}" destId="{4382A6CC-2DA6-4210-B913-421B589973C0}" srcOrd="0" destOrd="0" presId="urn:microsoft.com/office/officeart/2009/3/layout/HorizontalOrganizationChart"/>
    <dgm:cxn modelId="{1D071C2D-7D2E-4A34-B1CF-F35F21EB48BD}" type="presParOf" srcId="{4673AD3E-DBFC-4724-BC16-00DE0B926B9A}" destId="{A1A2E8E7-A37F-4636-84F1-DF7F440ED0E8}" srcOrd="1" destOrd="0" presId="urn:microsoft.com/office/officeart/2009/3/layout/HorizontalOrganizationChart"/>
    <dgm:cxn modelId="{F69C7DCF-62E7-43BB-9988-7D1D2AB403E8}" type="presParOf" srcId="{A1A2E8E7-A37F-4636-84F1-DF7F440ED0E8}" destId="{114427CA-124E-4FA9-AE9C-60E12C5ADE9C}" srcOrd="0" destOrd="0" presId="urn:microsoft.com/office/officeart/2009/3/layout/HorizontalOrganizationChart"/>
    <dgm:cxn modelId="{DC6B810E-819E-4B11-8C89-0DDC3BA19C9D}" type="presParOf" srcId="{114427CA-124E-4FA9-AE9C-60E12C5ADE9C}" destId="{84FA2E31-7E5D-4511-8721-9A1E4E9739D7}" srcOrd="0" destOrd="0" presId="urn:microsoft.com/office/officeart/2009/3/layout/HorizontalOrganizationChart"/>
    <dgm:cxn modelId="{725602C4-2E12-4149-86D2-F4D5989F57A4}" type="presParOf" srcId="{114427CA-124E-4FA9-AE9C-60E12C5ADE9C}" destId="{1DD5E7B9-733C-4A3E-9CA6-3E438EC6CD01}" srcOrd="1" destOrd="0" presId="urn:microsoft.com/office/officeart/2009/3/layout/HorizontalOrganizationChart"/>
    <dgm:cxn modelId="{BE57DF0C-A01F-4FFB-82CB-8AA65D94E480}" type="presParOf" srcId="{A1A2E8E7-A37F-4636-84F1-DF7F440ED0E8}" destId="{4654D69B-7CC0-43CF-8EBF-564A9C855673}" srcOrd="1" destOrd="0" presId="urn:microsoft.com/office/officeart/2009/3/layout/HorizontalOrganizationChart"/>
    <dgm:cxn modelId="{243B807C-EF60-4CD9-943E-4071E8D858D7}" type="presParOf" srcId="{A1A2E8E7-A37F-4636-84F1-DF7F440ED0E8}" destId="{D3332AFF-A764-4E48-91CF-050E43C78EF2}" srcOrd="2" destOrd="0" presId="urn:microsoft.com/office/officeart/2009/3/layout/HorizontalOrganizationChart"/>
    <dgm:cxn modelId="{ACE70594-2CA7-4400-9166-BEAC0B0F5E4F}" type="presParOf" srcId="{2F55CA66-2F88-402D-97C4-90CACA977903}" destId="{420EB718-266A-4E1A-9CDC-E7CC1D7DC2EF}" srcOrd="2" destOrd="0" presId="urn:microsoft.com/office/officeart/2009/3/layout/HorizontalOrganizationChart"/>
    <dgm:cxn modelId="{AB41CA91-3F20-41FA-B05B-E771D617EBD0}" type="presParOf" srcId="{4025B481-6E85-4B23-95BC-0D7FB2EDC714}" destId="{5FD2821A-50BA-4F62-83E4-4F9DA8477D3F}" srcOrd="2" destOrd="0" presId="urn:microsoft.com/office/officeart/2009/3/layout/HorizontalOrganizationChart"/>
    <dgm:cxn modelId="{0665F1C5-F578-40D6-84E2-BC5D2AADB136}" type="presParOf" srcId="{43FC6C81-4127-4512-BF2A-6F3E783C340B}" destId="{BD4DD10F-8518-4A3C-A604-B2F83D8EB98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2A6CC-2DA6-4210-B913-421B589973C0}">
      <dsp:nvSpPr>
        <dsp:cNvPr id="0" name=""/>
        <dsp:cNvSpPr/>
      </dsp:nvSpPr>
      <dsp:spPr>
        <a:xfrm>
          <a:off x="5938642" y="4619340"/>
          <a:ext cx="1778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2603" y="45720"/>
              </a:lnTo>
              <a:lnTo>
                <a:pt x="92603" y="52561"/>
              </a:lnTo>
              <a:lnTo>
                <a:pt x="177858" y="5256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E802D-B859-493F-B14E-CB4EE4031903}">
      <dsp:nvSpPr>
        <dsp:cNvPr id="0" name=""/>
        <dsp:cNvSpPr/>
      </dsp:nvSpPr>
      <dsp:spPr>
        <a:xfrm>
          <a:off x="3986518" y="4619340"/>
          <a:ext cx="1636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1259"/>
              </a:moveTo>
              <a:lnTo>
                <a:pt x="78408" y="61259"/>
              </a:lnTo>
              <a:lnTo>
                <a:pt x="78408" y="45720"/>
              </a:lnTo>
              <a:lnTo>
                <a:pt x="163663" y="4572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9D797-8DD4-4F85-B4ED-1600AAEFA695}">
      <dsp:nvSpPr>
        <dsp:cNvPr id="0" name=""/>
        <dsp:cNvSpPr/>
      </dsp:nvSpPr>
      <dsp:spPr>
        <a:xfrm>
          <a:off x="1202420" y="2688272"/>
          <a:ext cx="177355" cy="1992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100" y="0"/>
              </a:lnTo>
              <a:lnTo>
                <a:pt x="92100" y="1992327"/>
              </a:lnTo>
              <a:lnTo>
                <a:pt x="177355" y="199232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E607BA-BE8C-4ED1-8004-1A9C3FAD2D90}">
      <dsp:nvSpPr>
        <dsp:cNvPr id="0" name=""/>
        <dsp:cNvSpPr/>
      </dsp:nvSpPr>
      <dsp:spPr>
        <a:xfrm>
          <a:off x="1202420" y="2688272"/>
          <a:ext cx="170509" cy="1525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54" y="0"/>
              </a:lnTo>
              <a:lnTo>
                <a:pt x="85254" y="1525901"/>
              </a:lnTo>
              <a:lnTo>
                <a:pt x="170509" y="152590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42EB4-8658-46B0-8603-A3C780E56276}">
      <dsp:nvSpPr>
        <dsp:cNvPr id="0" name=""/>
        <dsp:cNvSpPr/>
      </dsp:nvSpPr>
      <dsp:spPr>
        <a:xfrm>
          <a:off x="1202420" y="2688272"/>
          <a:ext cx="170509" cy="1027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54" y="0"/>
              </a:lnTo>
              <a:lnTo>
                <a:pt x="85254" y="1027211"/>
              </a:lnTo>
              <a:lnTo>
                <a:pt x="170509" y="10272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853A7-B981-4752-AAF8-EC28F0384ECA}">
      <dsp:nvSpPr>
        <dsp:cNvPr id="0" name=""/>
        <dsp:cNvSpPr/>
      </dsp:nvSpPr>
      <dsp:spPr>
        <a:xfrm>
          <a:off x="6538953" y="3206791"/>
          <a:ext cx="1705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254" y="45720"/>
              </a:lnTo>
              <a:lnTo>
                <a:pt x="85254" y="109442"/>
              </a:lnTo>
              <a:lnTo>
                <a:pt x="170509" y="10944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48BF4-CEC4-4CB2-829F-BAEFD4B93C52}">
      <dsp:nvSpPr>
        <dsp:cNvPr id="0" name=""/>
        <dsp:cNvSpPr/>
      </dsp:nvSpPr>
      <dsp:spPr>
        <a:xfrm>
          <a:off x="3886787" y="3196169"/>
          <a:ext cx="1705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254" y="45720"/>
              </a:lnTo>
              <a:lnTo>
                <a:pt x="85254" y="56342"/>
              </a:lnTo>
              <a:lnTo>
                <a:pt x="170509" y="5634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ACD7-2752-4370-9F76-2DEC88EB3519}">
      <dsp:nvSpPr>
        <dsp:cNvPr id="0" name=""/>
        <dsp:cNvSpPr/>
      </dsp:nvSpPr>
      <dsp:spPr>
        <a:xfrm>
          <a:off x="1202420" y="2688272"/>
          <a:ext cx="170509" cy="553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54" y="0"/>
              </a:lnTo>
              <a:lnTo>
                <a:pt x="85254" y="553617"/>
              </a:lnTo>
              <a:lnTo>
                <a:pt x="170509" y="55361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66766-D711-4FA1-ABF0-50C18CD63D57}">
      <dsp:nvSpPr>
        <dsp:cNvPr id="0" name=""/>
        <dsp:cNvSpPr/>
      </dsp:nvSpPr>
      <dsp:spPr>
        <a:xfrm>
          <a:off x="1202420" y="2642552"/>
          <a:ext cx="1705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254" y="45720"/>
              </a:lnTo>
              <a:lnTo>
                <a:pt x="85254" y="82468"/>
              </a:lnTo>
              <a:lnTo>
                <a:pt x="170509" y="82468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01305-EF6D-48C1-B367-FC44A8846828}">
      <dsp:nvSpPr>
        <dsp:cNvPr id="0" name=""/>
        <dsp:cNvSpPr/>
      </dsp:nvSpPr>
      <dsp:spPr>
        <a:xfrm>
          <a:off x="1202420" y="2215603"/>
          <a:ext cx="177355" cy="472668"/>
        </a:xfrm>
        <a:custGeom>
          <a:avLst/>
          <a:gdLst/>
          <a:ahLst/>
          <a:cxnLst/>
          <a:rect l="0" t="0" r="0" b="0"/>
          <a:pathLst>
            <a:path>
              <a:moveTo>
                <a:pt x="0" y="472668"/>
              </a:moveTo>
              <a:lnTo>
                <a:pt x="92100" y="472668"/>
              </a:lnTo>
              <a:lnTo>
                <a:pt x="92100" y="0"/>
              </a:lnTo>
              <a:lnTo>
                <a:pt x="177355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3FD80-5575-48E9-9233-8EAC43DA61F0}">
      <dsp:nvSpPr>
        <dsp:cNvPr id="0" name=""/>
        <dsp:cNvSpPr/>
      </dsp:nvSpPr>
      <dsp:spPr>
        <a:xfrm>
          <a:off x="1202420" y="1699153"/>
          <a:ext cx="163663" cy="989118"/>
        </a:xfrm>
        <a:custGeom>
          <a:avLst/>
          <a:gdLst/>
          <a:ahLst/>
          <a:cxnLst/>
          <a:rect l="0" t="0" r="0" b="0"/>
          <a:pathLst>
            <a:path>
              <a:moveTo>
                <a:pt x="0" y="989118"/>
              </a:moveTo>
              <a:lnTo>
                <a:pt x="78408" y="989118"/>
              </a:lnTo>
              <a:lnTo>
                <a:pt x="78408" y="0"/>
              </a:lnTo>
              <a:lnTo>
                <a:pt x="16366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5AF0B-F1AF-4F09-AD5B-7E4A2BC9A623}">
      <dsp:nvSpPr>
        <dsp:cNvPr id="0" name=""/>
        <dsp:cNvSpPr/>
      </dsp:nvSpPr>
      <dsp:spPr>
        <a:xfrm>
          <a:off x="6562756" y="1129203"/>
          <a:ext cx="1789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3652" y="45720"/>
              </a:lnTo>
              <a:lnTo>
                <a:pt x="93652" y="49648"/>
              </a:lnTo>
              <a:lnTo>
                <a:pt x="178906" y="4964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B42D7-4B48-420F-8F9A-ECE51684E5D5}">
      <dsp:nvSpPr>
        <dsp:cNvPr id="0" name=""/>
        <dsp:cNvSpPr/>
      </dsp:nvSpPr>
      <dsp:spPr>
        <a:xfrm>
          <a:off x="3900522" y="1064461"/>
          <a:ext cx="148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122" y="45720"/>
              </a:lnTo>
              <a:lnTo>
                <a:pt x="63122" y="110461"/>
              </a:lnTo>
              <a:lnTo>
                <a:pt x="148376" y="110461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2A158-83AE-47D0-A5CB-E6D3D033BB83}">
      <dsp:nvSpPr>
        <dsp:cNvPr id="0" name=""/>
        <dsp:cNvSpPr/>
      </dsp:nvSpPr>
      <dsp:spPr>
        <a:xfrm>
          <a:off x="1202420" y="1110181"/>
          <a:ext cx="184243" cy="1578090"/>
        </a:xfrm>
        <a:custGeom>
          <a:avLst/>
          <a:gdLst/>
          <a:ahLst/>
          <a:cxnLst/>
          <a:rect l="0" t="0" r="0" b="0"/>
          <a:pathLst>
            <a:path>
              <a:moveTo>
                <a:pt x="0" y="1578090"/>
              </a:moveTo>
              <a:lnTo>
                <a:pt x="98989" y="1578090"/>
              </a:lnTo>
              <a:lnTo>
                <a:pt x="98989" y="0"/>
              </a:lnTo>
              <a:lnTo>
                <a:pt x="184243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4EC6E-8990-428F-97EE-2AB1C00E461F}">
      <dsp:nvSpPr>
        <dsp:cNvPr id="0" name=""/>
        <dsp:cNvSpPr/>
      </dsp:nvSpPr>
      <dsp:spPr>
        <a:xfrm>
          <a:off x="1202420" y="556235"/>
          <a:ext cx="170509" cy="2132036"/>
        </a:xfrm>
        <a:custGeom>
          <a:avLst/>
          <a:gdLst/>
          <a:ahLst/>
          <a:cxnLst/>
          <a:rect l="0" t="0" r="0" b="0"/>
          <a:pathLst>
            <a:path>
              <a:moveTo>
                <a:pt x="0" y="2132036"/>
              </a:moveTo>
              <a:lnTo>
                <a:pt x="85254" y="2132036"/>
              </a:lnTo>
              <a:lnTo>
                <a:pt x="85254" y="0"/>
              </a:lnTo>
              <a:lnTo>
                <a:pt x="170509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13F2A-B4C9-4F67-8B51-9C722029155A}">
      <dsp:nvSpPr>
        <dsp:cNvPr id="0" name=""/>
        <dsp:cNvSpPr/>
      </dsp:nvSpPr>
      <dsp:spPr>
        <a:xfrm>
          <a:off x="1107" y="2279822"/>
          <a:ext cx="1201313" cy="8168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and Innovation  Committee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7" y="2279822"/>
        <a:ext cx="1201313" cy="816898"/>
      </dsp:txXfrm>
    </dsp:sp>
    <dsp:sp modelId="{8B0FDF2A-DB9C-4A29-949A-87EA06FE08E6}">
      <dsp:nvSpPr>
        <dsp:cNvPr id="0" name=""/>
        <dsp:cNvSpPr/>
      </dsp:nvSpPr>
      <dsp:spPr>
        <a:xfrm>
          <a:off x="1372929" y="354897"/>
          <a:ext cx="2513857" cy="402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REF Project Board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2929" y="354897"/>
        <a:ext cx="2513857" cy="402676"/>
      </dsp:txXfrm>
    </dsp:sp>
    <dsp:sp modelId="{C066C4AA-31D3-4305-913D-6E7EAB7E7F08}">
      <dsp:nvSpPr>
        <dsp:cNvPr id="0" name=""/>
        <dsp:cNvSpPr/>
      </dsp:nvSpPr>
      <dsp:spPr>
        <a:xfrm>
          <a:off x="1386664" y="795471"/>
          <a:ext cx="2513857" cy="6294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Information Management </a:t>
          </a:r>
          <a:b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and Technology Sub Committee (RIMTS)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(with IT Committee)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6664" y="795471"/>
        <a:ext cx="2513857" cy="629419"/>
      </dsp:txXfrm>
    </dsp:sp>
    <dsp:sp modelId="{85E91D41-6C78-48AD-A93A-263715CD3E6A}">
      <dsp:nvSpPr>
        <dsp:cNvPr id="0" name=""/>
        <dsp:cNvSpPr/>
      </dsp:nvSpPr>
      <dsp:spPr>
        <a:xfrm>
          <a:off x="4048899" y="926868"/>
          <a:ext cx="2513857" cy="496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Data Steering Group*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(with RIC for policy decisions) 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48899" y="926868"/>
        <a:ext cx="2513857" cy="496109"/>
      </dsp:txXfrm>
    </dsp:sp>
    <dsp:sp modelId="{9C6B4734-22C9-4F56-97B0-0F26E368F035}">
      <dsp:nvSpPr>
        <dsp:cNvPr id="0" name=""/>
        <dsp:cNvSpPr/>
      </dsp:nvSpPr>
      <dsp:spPr>
        <a:xfrm>
          <a:off x="6741663" y="909496"/>
          <a:ext cx="2083833" cy="5387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Data Delivery Group*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41663" y="909496"/>
        <a:ext cx="2083833" cy="538712"/>
      </dsp:txXfrm>
    </dsp:sp>
    <dsp:sp modelId="{7489EA4F-1720-4A81-881A-11EC38706B39}">
      <dsp:nvSpPr>
        <dsp:cNvPr id="0" name=""/>
        <dsp:cNvSpPr/>
      </dsp:nvSpPr>
      <dsp:spPr>
        <a:xfrm>
          <a:off x="1366083" y="1504300"/>
          <a:ext cx="2514352" cy="3897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Open Access Steering Group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6083" y="1504300"/>
        <a:ext cx="2514352" cy="389706"/>
      </dsp:txXfrm>
    </dsp:sp>
    <dsp:sp modelId="{7EDB73B2-5ED5-4307-87C8-9909295ECDEA}">
      <dsp:nvSpPr>
        <dsp:cNvPr id="0" name=""/>
        <dsp:cNvSpPr/>
      </dsp:nvSpPr>
      <dsp:spPr>
        <a:xfrm>
          <a:off x="1379775" y="2014265"/>
          <a:ext cx="2548939" cy="402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Knowledge Exchange and Impact </a:t>
          </a:r>
          <a:b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Sub Committee (KEISC) 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775" y="2014265"/>
        <a:ext cx="2548939" cy="402676"/>
      </dsp:txXfrm>
    </dsp:sp>
    <dsp:sp modelId="{25BFBC76-F7FC-4A48-8E56-89148D1B13DF}">
      <dsp:nvSpPr>
        <dsp:cNvPr id="0" name=""/>
        <dsp:cNvSpPr/>
      </dsp:nvSpPr>
      <dsp:spPr>
        <a:xfrm>
          <a:off x="1372929" y="2523681"/>
          <a:ext cx="2513857" cy="402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Intellectual Property Advisory Group (IPAG)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2929" y="2523681"/>
        <a:ext cx="2513857" cy="402676"/>
      </dsp:txXfrm>
    </dsp:sp>
    <dsp:sp modelId="{7AD9B22B-0747-45AD-8A32-B5FDAE467D1E}">
      <dsp:nvSpPr>
        <dsp:cNvPr id="0" name=""/>
        <dsp:cNvSpPr/>
      </dsp:nvSpPr>
      <dsp:spPr>
        <a:xfrm>
          <a:off x="1372929" y="3040550"/>
          <a:ext cx="2513857" cy="402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Central University Research Ethics Committee (CUREC)*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2929" y="3040550"/>
        <a:ext cx="2513857" cy="402676"/>
      </dsp:txXfrm>
    </dsp:sp>
    <dsp:sp modelId="{2A261220-9D39-43F1-A73D-A6875F752793}">
      <dsp:nvSpPr>
        <dsp:cNvPr id="0" name=""/>
        <dsp:cNvSpPr/>
      </dsp:nvSpPr>
      <dsp:spPr>
        <a:xfrm>
          <a:off x="4057296" y="3051172"/>
          <a:ext cx="2481657" cy="402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Inter-Divisional Research Ethics Committees (IDRECS) and </a:t>
          </a:r>
          <a:r>
            <a:rPr lang="en-GB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OxTREC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57296" y="3051172"/>
        <a:ext cx="2481657" cy="402676"/>
      </dsp:txXfrm>
    </dsp:sp>
    <dsp:sp modelId="{B7133FDC-20DE-4173-8B50-C50163208743}">
      <dsp:nvSpPr>
        <dsp:cNvPr id="0" name=""/>
        <dsp:cNvSpPr/>
      </dsp:nvSpPr>
      <dsp:spPr>
        <a:xfrm>
          <a:off x="6709462" y="3119558"/>
          <a:ext cx="1607917" cy="3933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Departmental Research Ethics Committees*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09462" y="3119558"/>
        <a:ext cx="1607917" cy="393349"/>
      </dsp:txXfrm>
    </dsp:sp>
    <dsp:sp modelId="{D5C809F0-0810-4B0E-B220-D48F2BB73A27}">
      <dsp:nvSpPr>
        <dsp:cNvPr id="0" name=""/>
        <dsp:cNvSpPr/>
      </dsp:nvSpPr>
      <dsp:spPr>
        <a:xfrm>
          <a:off x="1372929" y="3514619"/>
          <a:ext cx="2513243" cy="4017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John Fell Fund Committee</a:t>
          </a:r>
          <a:b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(with PRAC)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2929" y="3514619"/>
        <a:ext cx="2513243" cy="401727"/>
      </dsp:txXfrm>
    </dsp:sp>
    <dsp:sp modelId="{A9533110-09D2-4C02-86EA-F7D1BC38737A}">
      <dsp:nvSpPr>
        <dsp:cNvPr id="0" name=""/>
        <dsp:cNvSpPr/>
      </dsp:nvSpPr>
      <dsp:spPr>
        <a:xfrm>
          <a:off x="1372929" y="4013309"/>
          <a:ext cx="2513584" cy="4017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Degrees Panel* </a:t>
          </a:r>
          <a:b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(with Education Committee) </a:t>
          </a:r>
          <a:endParaRPr lang="en-GB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2929" y="4013309"/>
        <a:ext cx="2513584" cy="401727"/>
      </dsp:txXfrm>
    </dsp:sp>
    <dsp:sp modelId="{BED5BA4F-B88C-4E21-9DAF-3318A8C2EA70}">
      <dsp:nvSpPr>
        <dsp:cNvPr id="0" name=""/>
        <dsp:cNvSpPr/>
      </dsp:nvSpPr>
      <dsp:spPr>
        <a:xfrm>
          <a:off x="1379775" y="4490142"/>
          <a:ext cx="2606742" cy="380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Steering Committee*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(with Personnel Committee)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775" y="4490142"/>
        <a:ext cx="2606742" cy="380915"/>
      </dsp:txXfrm>
    </dsp:sp>
    <dsp:sp modelId="{FDFD073D-D585-496A-8D28-326998E91633}">
      <dsp:nvSpPr>
        <dsp:cNvPr id="0" name=""/>
        <dsp:cNvSpPr/>
      </dsp:nvSpPr>
      <dsp:spPr>
        <a:xfrm>
          <a:off x="4150181" y="4496156"/>
          <a:ext cx="1788461" cy="3378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Working Group*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0181" y="4496156"/>
        <a:ext cx="1788461" cy="337807"/>
      </dsp:txXfrm>
    </dsp:sp>
    <dsp:sp modelId="{84FA2E31-7E5D-4511-8721-9A1E4E9739D7}">
      <dsp:nvSpPr>
        <dsp:cNvPr id="0" name=""/>
        <dsp:cNvSpPr/>
      </dsp:nvSpPr>
      <dsp:spPr>
        <a:xfrm>
          <a:off x="6116500" y="4546578"/>
          <a:ext cx="1743872" cy="2506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Staff Consultation Group*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6500" y="4546578"/>
        <a:ext cx="1743872" cy="250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Research Services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E9E42-1EF3-4534-B149-A9FCC253597E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16530-1A1A-4A84-9EE1-588DAD0E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20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Research Services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B7EB-1644-4343-B0D1-0F08EC971444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2A10-E02B-40A0-AD32-4D362D584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75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1927654"/>
            <a:ext cx="6858000" cy="11450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aseline="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 sz="1400"/>
              <a:t>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072714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D1D2C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2400"/>
              <a:t>Secondary information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871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106999"/>
            <a:ext cx="7886700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2212801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978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106999"/>
            <a:ext cx="7886700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290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6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106999"/>
            <a:ext cx="7886700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2212801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106999"/>
            <a:ext cx="7886700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3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93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8936883">
            <a:off x="-479176" y="4815157"/>
            <a:ext cx="2360970" cy="2323832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 rot="18936883">
            <a:off x="2140066" y="5390492"/>
            <a:ext cx="1215764" cy="1215764"/>
          </a:xfrm>
          <a:prstGeom prst="rect">
            <a:avLst/>
          </a:prstGeom>
          <a:solidFill>
            <a:srgbClr val="FFA4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18936883">
            <a:off x="3509252" y="6204142"/>
            <a:ext cx="591379" cy="586232"/>
          </a:xfrm>
          <a:prstGeom prst="rect">
            <a:avLst/>
          </a:prstGeom>
          <a:solidFill>
            <a:srgbClr val="FFA4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rot="18936883">
            <a:off x="4737583" y="6090645"/>
            <a:ext cx="861171" cy="853675"/>
          </a:xfrm>
          <a:prstGeom prst="rect">
            <a:avLst/>
          </a:prstGeom>
          <a:solidFill>
            <a:srgbClr val="0D1D2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rot="18936883">
            <a:off x="4072874" y="5819249"/>
            <a:ext cx="387149" cy="383779"/>
          </a:xfrm>
          <a:prstGeom prst="rect">
            <a:avLst/>
          </a:prstGeom>
          <a:solidFill>
            <a:srgbClr val="DFE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368" y="213714"/>
            <a:ext cx="885444" cy="88544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FFA4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41180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368" y="230190"/>
            <a:ext cx="885444" cy="8854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FFA400"/>
                </a:solidFill>
                <a:latin typeface="+mj-lt"/>
                <a:cs typeface="Calibri" panose="020F05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23432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3750169"/>
              </p:ext>
            </p:extLst>
          </p:nvPr>
        </p:nvGraphicFramePr>
        <p:xfrm>
          <a:off x="158697" y="1560804"/>
          <a:ext cx="8826605" cy="537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58697" y="621040"/>
            <a:ext cx="6897188" cy="1063229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64294" algn="l">
              <a:defRPr/>
            </a:pPr>
            <a:r>
              <a:rPr lang="en-GB" sz="2800" kern="0" dirty="0">
                <a:solidFill>
                  <a:srgbClr val="3333CC">
                    <a:lumMod val="50000"/>
                  </a:srgbClr>
                </a:solidFill>
              </a:rPr>
              <a:t>University-level research and </a:t>
            </a:r>
            <a:r>
              <a:rPr lang="en-GB" sz="2800" kern="0" dirty="0">
                <a:solidFill>
                  <a:srgbClr val="3333CC">
                    <a:lumMod val="50000"/>
                  </a:srgbClr>
                </a:solidFill>
              </a:rPr>
              <a:t>innovation related </a:t>
            </a:r>
            <a:r>
              <a:rPr lang="en-GB" sz="2800" kern="0" dirty="0">
                <a:solidFill>
                  <a:srgbClr val="3333CC">
                    <a:lumMod val="50000"/>
                  </a:srgbClr>
                </a:solidFill>
              </a:rPr>
              <a:t>committees</a:t>
            </a:r>
            <a:r>
              <a:rPr lang="en-GB" sz="800" b="1" i="1" kern="0" dirty="0">
                <a:solidFill>
                  <a:sysClr val="windowText" lastClr="000000"/>
                </a:solidFill>
                <a:latin typeface="Arial"/>
              </a:rPr>
              <a:t/>
            </a:r>
            <a:br>
              <a:rPr lang="en-GB" sz="800" b="1" i="1" kern="0" dirty="0">
                <a:solidFill>
                  <a:sysClr val="windowText" lastClr="000000"/>
                </a:solidFill>
                <a:latin typeface="Arial"/>
              </a:rPr>
            </a:br>
            <a:r>
              <a:rPr lang="en-GB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14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4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900" b="1" i="1" kern="0" dirty="0">
                <a:solidFill>
                  <a:sysClr val="windowText" lastClr="000000"/>
                </a:solidFill>
                <a:latin typeface="Arial"/>
              </a:rPr>
              <a:t/>
            </a:r>
            <a:br>
              <a:rPr lang="en-GB" sz="900" b="1" i="1" kern="0" dirty="0">
                <a:solidFill>
                  <a:sysClr val="windowText" lastClr="000000"/>
                </a:solidFill>
                <a:latin typeface="Arial"/>
              </a:rPr>
            </a:br>
            <a:endParaRPr lang="en-GB" sz="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6021782" y="6650251"/>
            <a:ext cx="3614738" cy="2077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50" dirty="0">
                <a:latin typeface="Arial" charset="0"/>
              </a:rPr>
              <a:t>* Research Services does not provide the secretariat for these groups</a:t>
            </a:r>
            <a:endParaRPr lang="en-GB" sz="75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3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632479"/>
            <a:ext cx="7811588" cy="857250"/>
          </a:xfrm>
        </p:spPr>
        <p:txBody>
          <a:bodyPr>
            <a:normAutofit fontScale="90000"/>
          </a:bodyPr>
          <a:lstStyle/>
          <a:p>
            <a:r>
              <a:rPr lang="en-GB" sz="31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Other groups that support the work and remit of </a:t>
            </a:r>
            <a:br>
              <a:rPr lang="en-GB" sz="31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</a:br>
            <a:r>
              <a:rPr lang="en-GB" sz="3100" dirty="0">
                <a:solidFill>
                  <a:schemeClr val="accent5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Research and Innovation Committee*</a:t>
            </a:r>
            <a:r>
              <a:rPr lang="en-GB" sz="2025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025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900" i="1" dirty="0">
                <a:latin typeface="Calibri" panose="020F0502020204030204" pitchFamily="34" charset="0"/>
              </a:rPr>
              <a:t/>
            </a:r>
            <a:br>
              <a:rPr lang="en-GB" sz="900" i="1" dirty="0">
                <a:latin typeface="Calibri" panose="020F0502020204030204" pitchFamily="34" charset="0"/>
              </a:rPr>
            </a:br>
            <a:endParaRPr lang="en-GB" sz="900" b="1" i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83" y="1706481"/>
            <a:ext cx="7886700" cy="4351338"/>
          </a:xfrm>
        </p:spPr>
        <p:txBody>
          <a:bodyPr/>
          <a:lstStyle/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Arial" panose="020B0604020202020204" pitchFamily="34" charset="0"/>
              </a:rPr>
              <a:t>Research Practice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Group (reports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to RIC on Research Culture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Calibri" panose="020F0502020204030204" pitchFamily="34" charset="0"/>
              </a:rPr>
              <a:t>Oxford Innovation District Advisory Group (OIDAG), (provides advice to PVC(I) and PVC(R) on the development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, oversight and connectivity of the Oxford Innovation District (OID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Arial" panose="020B0604020202020204" pitchFamily="34" charset="0"/>
              </a:rPr>
              <a:t>Strategic Research Fund Board (provides the governance for the Strategic Research Fund and reports on an annual basis to RIC)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Arial" panose="020B0604020202020204" pitchFamily="34" charset="0"/>
              </a:rPr>
              <a:t>Strategic Innovation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Fund Board (provides the governance for the Strategic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Innovation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Fund and reports on an annual basis to </a:t>
            </a:r>
            <a:r>
              <a:rPr lang="en-GB" sz="1800" dirty="0">
                <a:latin typeface="+mn-lt"/>
                <a:cs typeface="Arial" panose="020B0604020202020204" pitchFamily="34" charset="0"/>
              </a:rPr>
              <a:t>KEISC 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Arial" panose="020B0604020202020204" pitchFamily="34" charset="0"/>
              </a:rPr>
              <a:t>Committee to Review Donations and Research Funding (reports to Council on an annual basis)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Calibri" panose="020F0502020204030204" pitchFamily="34" charset="0"/>
              </a:rPr>
              <a:t>Security 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in Intellectual Collaboration Group (SICG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), (reports to General Purposes Committee)</a:t>
            </a: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r>
              <a:rPr lang="en-GB" sz="1800" dirty="0">
                <a:latin typeface="+mn-lt"/>
                <a:cs typeface="Calibri" panose="020F0502020204030204" pitchFamily="34" charset="0"/>
              </a:rPr>
              <a:t>Innovation Forum (promotes 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the continued development of the University’s innovation 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ecosystem and effective 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communication across key stakeholders in the University’s innovation </a:t>
            </a:r>
            <a:r>
              <a:rPr lang="en-GB" sz="1800" dirty="0">
                <a:latin typeface="+mn-lt"/>
                <a:cs typeface="Calibri" panose="020F0502020204030204" pitchFamily="34" charset="0"/>
              </a:rPr>
              <a:t>ecosystem)</a:t>
            </a:r>
            <a:endParaRPr lang="en-GB" sz="2400" dirty="0">
              <a:latin typeface="+mn-lt"/>
              <a:cs typeface="Calibri" panose="020F0502020204030204" pitchFamily="34" charset="0"/>
            </a:endParaRPr>
          </a:p>
          <a:p>
            <a:pPr defTabSz="533400">
              <a:spcBef>
                <a:spcPct val="0"/>
              </a:spcBef>
              <a:spcAft>
                <a:spcPct val="35000"/>
              </a:spcAft>
            </a:pPr>
            <a:endParaRPr lang="en-GB" sz="1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007835" y="6088559"/>
            <a:ext cx="31361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Calibri" panose="020F0502020204030204" pitchFamily="34" charset="0"/>
              </a:rPr>
              <a:t>*Please </a:t>
            </a:r>
            <a:r>
              <a:rPr lang="en-GB" sz="1100" dirty="0">
                <a:latin typeface="Calibri" panose="020F0502020204030204" pitchFamily="34" charset="0"/>
              </a:rPr>
              <a:t>note that this is not an exhaustive list and additional groups operate in a number of specialist areas, including within UAS and the Academic Divisions</a:t>
            </a:r>
            <a:r>
              <a:rPr lang="en-GB" sz="1100" dirty="0" smtClean="0">
                <a:latin typeface="Calibri" panose="020F0502020204030204" pitchFamily="34" charset="0"/>
              </a:rPr>
              <a:t>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55248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228"/>
            <a:ext cx="7537268" cy="994173"/>
          </a:xfrm>
        </p:spPr>
        <p:txBody>
          <a:bodyPr/>
          <a:lstStyle/>
          <a:p>
            <a:r>
              <a:rPr lang="en-GB" sz="2400" dirty="0">
                <a:latin typeface="+mj-lt"/>
              </a:rPr>
              <a:t>Academic Leads, Advocates and Champions in the Research and Innovation landscape</a:t>
            </a:r>
            <a:endParaRPr lang="en-GB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latin typeface="+mn-lt"/>
              </a:rPr>
              <a:t>Professor David Gavaghan</a:t>
            </a:r>
            <a:r>
              <a:rPr lang="en-GB" sz="1800" dirty="0">
                <a:latin typeface="+mn-lt"/>
              </a:rPr>
              <a:t>, </a:t>
            </a:r>
            <a:r>
              <a:rPr lang="en-GB" sz="1800" dirty="0">
                <a:latin typeface="+mn-lt"/>
              </a:rPr>
              <a:t>University </a:t>
            </a:r>
            <a:r>
              <a:rPr lang="en-GB" sz="1800" dirty="0">
                <a:latin typeface="+mn-lt"/>
              </a:rPr>
              <a:t>Advocate for Research </a:t>
            </a:r>
            <a:r>
              <a:rPr lang="en-GB" sz="1800" dirty="0">
                <a:latin typeface="+mn-lt"/>
              </a:rPr>
              <a:t>Staff</a:t>
            </a:r>
          </a:p>
          <a:p>
            <a:r>
              <a:rPr lang="en-GB" sz="1800" dirty="0">
                <a:latin typeface="+mn-lt"/>
              </a:rPr>
              <a:t>Professor Kylie Vincent, Academic </a:t>
            </a:r>
            <a:r>
              <a:rPr lang="en-GB" sz="1800" dirty="0">
                <a:latin typeface="+mn-lt"/>
              </a:rPr>
              <a:t>Champion for Women in </a:t>
            </a:r>
            <a:r>
              <a:rPr lang="en-GB" sz="1800" dirty="0">
                <a:latin typeface="+mn-lt"/>
              </a:rPr>
              <a:t>Entrepreneurship</a:t>
            </a:r>
            <a:endParaRPr lang="en-GB" sz="1800" dirty="0">
              <a:latin typeface="+mn-lt"/>
            </a:endParaRPr>
          </a:p>
          <a:p>
            <a:r>
              <a:rPr lang="en-GB" sz="1800" dirty="0">
                <a:latin typeface="+mn-lt"/>
              </a:rPr>
              <a:t>Professor Alison </a:t>
            </a:r>
            <a:r>
              <a:rPr lang="en-GB" sz="1800" dirty="0" err="1">
                <a:latin typeface="+mn-lt"/>
              </a:rPr>
              <a:t>Woollard</a:t>
            </a:r>
            <a:r>
              <a:rPr lang="en-GB" sz="1800" dirty="0">
                <a:latin typeface="+mn-lt"/>
              </a:rPr>
              <a:t>, </a:t>
            </a:r>
            <a:r>
              <a:rPr lang="en-GB" sz="1800" dirty="0">
                <a:latin typeface="+mn-lt"/>
              </a:rPr>
              <a:t>Academic Champion for Public Engagement with </a:t>
            </a:r>
            <a:r>
              <a:rPr lang="en-GB" sz="1800" dirty="0">
                <a:latin typeface="+mn-lt"/>
              </a:rPr>
              <a:t>Research</a:t>
            </a:r>
          </a:p>
          <a:p>
            <a:r>
              <a:rPr lang="en-GB" sz="1800" dirty="0">
                <a:latin typeface="+mn-lt"/>
              </a:rPr>
              <a:t>Professor Susanna-</a:t>
            </a:r>
            <a:r>
              <a:rPr lang="en-GB" sz="1800" dirty="0" err="1">
                <a:latin typeface="+mn-lt"/>
              </a:rPr>
              <a:t>Assunta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Sansone</a:t>
            </a:r>
            <a:r>
              <a:rPr lang="en-GB" sz="1800" dirty="0">
                <a:latin typeface="+mn-lt"/>
              </a:rPr>
              <a:t>, Academic Lead for Research Culture (Research Practice)</a:t>
            </a:r>
          </a:p>
          <a:p>
            <a:r>
              <a:rPr lang="en-GB" sz="1800" dirty="0">
                <a:latin typeface="+mn-lt"/>
              </a:rPr>
              <a:t>Associate Professor Laura Fortunato, UKRN </a:t>
            </a:r>
            <a:r>
              <a:rPr lang="en-GB" sz="1800" dirty="0">
                <a:latin typeface="+mn-lt"/>
              </a:rPr>
              <a:t>Institutional </a:t>
            </a:r>
            <a:r>
              <a:rPr lang="en-GB" sz="1800" dirty="0">
                <a:latin typeface="+mn-lt"/>
              </a:rPr>
              <a:t>Lead</a:t>
            </a:r>
          </a:p>
          <a:p>
            <a:r>
              <a:rPr lang="en-US" sz="1800" dirty="0">
                <a:latin typeface="+mn-lt"/>
              </a:rPr>
              <a:t>Professor </a:t>
            </a:r>
            <a:r>
              <a:rPr lang="en-US" sz="1800" dirty="0" err="1">
                <a:latin typeface="+mn-lt"/>
              </a:rPr>
              <a:t>Christl</a:t>
            </a:r>
            <a:r>
              <a:rPr lang="en-US" sz="1800" dirty="0">
                <a:latin typeface="+mn-lt"/>
              </a:rPr>
              <a:t> Donnelly, Academic Champion </a:t>
            </a:r>
            <a:r>
              <a:rPr lang="en-US" sz="1800" dirty="0">
                <a:latin typeface="+mn-lt"/>
              </a:rPr>
              <a:t>for Policy </a:t>
            </a:r>
            <a:r>
              <a:rPr lang="en-US" sz="1800" dirty="0">
                <a:latin typeface="+mn-lt"/>
              </a:rPr>
              <a:t>Engagement</a:t>
            </a: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691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35e0153-cc44-420c-ac52-767cb5878250">Communications</Category>
    <Sub_x002d_category xmlns="835e0153-cc44-420c-ac52-767cb5878250">Templates</Sub_x002d_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36B26A030084C8746D918945F9FAD" ma:contentTypeVersion="9" ma:contentTypeDescription="Create a new document." ma:contentTypeScope="" ma:versionID="24335f96baa8483b0078471ddc0f53c7">
  <xsd:schema xmlns:xsd="http://www.w3.org/2001/XMLSchema" xmlns:xs="http://www.w3.org/2001/XMLSchema" xmlns:p="http://schemas.microsoft.com/office/2006/metadata/properties" xmlns:ns2="835e0153-cc44-420c-ac52-767cb5878250" targetNamespace="http://schemas.microsoft.com/office/2006/metadata/properties" ma:root="true" ma:fieldsID="8d7e4f18620c7e5952afa3fd1f74f5cc" ns2:_="">
    <xsd:import namespace="835e0153-cc44-420c-ac52-767cb5878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Category" minOccurs="0"/>
                <xsd:element ref="ns2:Sub_x002d_category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e0153-cc44-420c-ac52-767cb58782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Category" ma:index="11" nillable="true" ma:displayName="Category" ma:format="Dropdown" ma:internalName="Category">
      <xsd:simpleType>
        <xsd:restriction base="dms:Choice">
          <xsd:enumeration value="Redesign"/>
          <xsd:enumeration value="Communications"/>
          <xsd:enumeration value="Plans"/>
        </xsd:restriction>
      </xsd:simpleType>
    </xsd:element>
    <xsd:element name="Sub_x002d_category" ma:index="12" nillable="true" ma:displayName="Sub-category" ma:format="Dropdown" ma:internalName="Sub_x002d_category">
      <xsd:simpleType>
        <xsd:restriction base="dms:Choice">
          <xsd:enumeration value="Templates"/>
          <xsd:enumeration value="Guidance"/>
          <xsd:enumeration value="Branding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91E958-B539-44EC-8AEC-EB788405E5F0}">
  <ds:schemaRefs>
    <ds:schemaRef ds:uri="http://schemas.microsoft.com/office/2006/metadata/properties"/>
    <ds:schemaRef ds:uri="835e0153-cc44-420c-ac52-767cb5878250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B85AEF-DFBD-4677-AE92-B1D18877E8D7}">
  <ds:schemaRefs>
    <ds:schemaRef ds:uri="835e0153-cc44-420c-ac52-767cb58782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ADB05C6-F471-4374-A279-47B043E31D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403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Other groups that support the work and remit of  Research and Innovation Committee*  </vt:lpstr>
      <vt:lpstr>Academic Leads, Advocates and Champions in the Research and Innovation landscape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– old standard size</dc:title>
  <dc:creator>Gaelle Jolly</dc:creator>
  <cp:lastModifiedBy>Victoria Crowe</cp:lastModifiedBy>
  <cp:revision>5</cp:revision>
  <dcterms:created xsi:type="dcterms:W3CDTF">2019-05-07T15:38:17Z</dcterms:created>
  <dcterms:modified xsi:type="dcterms:W3CDTF">2022-08-15T11:14:00Z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0x01010028E36B26A030084C8746D918945F9FAD</vt:lpwstr>
  </property>
</Properties>
</file>