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2296F6"/>
    <a:srgbClr val="3E5CF4"/>
    <a:srgbClr val="5750E2"/>
    <a:srgbClr val="3982F9"/>
    <a:srgbClr val="4E93D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456" autoAdjust="0"/>
  </p:normalViewPr>
  <p:slideViewPr>
    <p:cSldViewPr snapToGrid="0">
      <p:cViewPr>
        <p:scale>
          <a:sx n="92" d="100"/>
          <a:sy n="92" d="100"/>
        </p:scale>
        <p:origin x="197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F58-52E3-463B-A7C8-760F13073EB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F8A8-C5C2-4394-8289-0838E56EC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8054E-7B0D-440F-BFFD-505C59E8C1D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3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289-FCD4-4427-A3E8-196B20418A47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38B42D-5A87-49A8-B5DF-8DF005ABC674}"/>
              </a:ext>
            </a:extLst>
          </p:cNvPr>
          <p:cNvCxnSpPr>
            <a:cxnSpLocks/>
          </p:cNvCxnSpPr>
          <p:nvPr/>
        </p:nvCxnSpPr>
        <p:spPr>
          <a:xfrm flipH="1">
            <a:off x="2552993" y="1311215"/>
            <a:ext cx="2" cy="1054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7950D04-7A40-42B2-88E0-01616A8333D8}"/>
              </a:ext>
            </a:extLst>
          </p:cNvPr>
          <p:cNvSpPr txBox="1"/>
          <p:nvPr/>
        </p:nvSpPr>
        <p:spPr>
          <a:xfrm>
            <a:off x="8861367" y="0"/>
            <a:ext cx="3330633" cy="598710"/>
          </a:xfrm>
          <a:prstGeom prst="rect">
            <a:avLst/>
          </a:prstGeom>
          <a:solidFill>
            <a:srgbClr val="00194C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 and Engagement Team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978003" y="932685"/>
            <a:ext cx="1809739" cy="520539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Intellectual Property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Lucy Booth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262137" y="3442125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 &amp; Project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Nissa Khan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CDA019B-9A97-4773-8A33-E09025BCFD51}"/>
              </a:ext>
            </a:extLst>
          </p:cNvPr>
          <p:cNvCxnSpPr>
            <a:cxnSpLocks/>
          </p:cNvCxnSpPr>
          <p:nvPr/>
        </p:nvCxnSpPr>
        <p:spPr>
          <a:xfrm>
            <a:off x="6113481" y="3818999"/>
            <a:ext cx="0" cy="0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5084981" y="884244"/>
            <a:ext cx="1632736" cy="520539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Director	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Stuart Wilkinson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6955804" y="934413"/>
            <a:ext cx="1543338" cy="507887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EnSpire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Leah Thompson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EF2D-8106-4D87-88E7-A9AEDF7235FC}"/>
              </a:ext>
            </a:extLst>
          </p:cNvPr>
          <p:cNvSpPr txBox="1"/>
          <p:nvPr/>
        </p:nvSpPr>
        <p:spPr>
          <a:xfrm>
            <a:off x="5164537" y="58219"/>
            <a:ext cx="1233577" cy="586653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Olga </a:t>
            </a:r>
            <a:r>
              <a:rPr lang="en-GB" sz="10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Kozlova</a:t>
            </a: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GB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3209002" y="891079"/>
            <a:ext cx="1617263" cy="652260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Public &amp; Community Engagement with Research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 Hickman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9562715" y="932685"/>
            <a:ext cx="1617260" cy="52402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 Exchange &amp; Impact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 Carstairs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385880" y="1881585"/>
            <a:ext cx="1028752" cy="492165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Andrew Dodd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1FF47E7-71D8-44E9-8BC1-C98776EFC067}"/>
              </a:ext>
            </a:extLst>
          </p:cNvPr>
          <p:cNvSpPr txBox="1"/>
          <p:nvPr/>
        </p:nvSpPr>
        <p:spPr>
          <a:xfrm>
            <a:off x="1903717" y="1881140"/>
            <a:ext cx="976606" cy="500314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Clare Huggard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253617" y="2822814"/>
            <a:ext cx="1293277" cy="44785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Antoniya Markova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6621933" y="36042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cxnSpLocks/>
          </p:cNvCxnSpPr>
          <p:nvPr/>
        </p:nvCxnSpPr>
        <p:spPr>
          <a:xfrm>
            <a:off x="7739770" y="6101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69370" y="6476439"/>
            <a:ext cx="2014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Updated September 2023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56F49C-AC81-4880-BBA7-5419BBA84A53}"/>
              </a:ext>
            </a:extLst>
          </p:cNvPr>
          <p:cNvCxnSpPr>
            <a:cxnSpLocks/>
          </p:cNvCxnSpPr>
          <p:nvPr/>
        </p:nvCxnSpPr>
        <p:spPr>
          <a:xfrm flipH="1">
            <a:off x="5445901" y="3961057"/>
            <a:ext cx="11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97FC4D50-9353-4F38-81C4-7009DC915561}"/>
              </a:ext>
            </a:extLst>
          </p:cNvPr>
          <p:cNvSpPr txBox="1"/>
          <p:nvPr/>
        </p:nvSpPr>
        <p:spPr>
          <a:xfrm>
            <a:off x="1746509" y="2831021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 Melanie Aldridge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A46662B-D4A4-4E1C-8FED-3439FBAED261}"/>
              </a:ext>
            </a:extLst>
          </p:cNvPr>
          <p:cNvSpPr txBox="1"/>
          <p:nvPr/>
        </p:nvSpPr>
        <p:spPr>
          <a:xfrm>
            <a:off x="1738728" y="3421565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 Linda Lee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F22EDEF-CEE9-4149-B91F-0253D911D0DB}"/>
              </a:ext>
            </a:extLst>
          </p:cNvPr>
          <p:cNvSpPr txBox="1"/>
          <p:nvPr/>
        </p:nvSpPr>
        <p:spPr>
          <a:xfrm>
            <a:off x="1740368" y="4050480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79473DA-9B52-4E1A-9F0D-5C090938396F}"/>
              </a:ext>
            </a:extLst>
          </p:cNvPr>
          <p:cNvSpPr txBox="1"/>
          <p:nvPr/>
        </p:nvSpPr>
        <p:spPr>
          <a:xfrm>
            <a:off x="2443265" y="4752938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 Peter Spooner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1A968EC-92BE-4EF0-89D2-95AE233C0B82}"/>
              </a:ext>
            </a:extLst>
          </p:cNvPr>
          <p:cNvSpPr txBox="1"/>
          <p:nvPr/>
        </p:nvSpPr>
        <p:spPr>
          <a:xfrm>
            <a:off x="400261" y="5996177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Assistant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A44F746-B60D-4499-952E-330B234F04C9}"/>
              </a:ext>
            </a:extLst>
          </p:cNvPr>
          <p:cNvSpPr txBox="1"/>
          <p:nvPr/>
        </p:nvSpPr>
        <p:spPr>
          <a:xfrm>
            <a:off x="3210274" y="2774133"/>
            <a:ext cx="1072628" cy="647431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Engagement &amp; Evaluation Coordinator</a:t>
            </a:r>
          </a:p>
          <a:p>
            <a:pPr algn="ctr"/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Annaleise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Wood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697FB17-0C4D-437E-9785-1672DD8E3650}"/>
              </a:ext>
            </a:extLst>
          </p:cNvPr>
          <p:cNvSpPr txBox="1"/>
          <p:nvPr/>
        </p:nvSpPr>
        <p:spPr>
          <a:xfrm>
            <a:off x="4664950" y="2831021"/>
            <a:ext cx="1264196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Coordinator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Rachel Piper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A71D019-0784-4E3D-9723-2EDDE5FFEA37}"/>
              </a:ext>
            </a:extLst>
          </p:cNvPr>
          <p:cNvSpPr txBox="1"/>
          <p:nvPr/>
        </p:nvSpPr>
        <p:spPr>
          <a:xfrm>
            <a:off x="3167417" y="3500096"/>
            <a:ext cx="1139646" cy="779453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Project &amp; Grants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Faye Shelbourne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2CF60FA-7FC4-4EF9-ADFC-B4E02C880FDC}"/>
              </a:ext>
            </a:extLst>
          </p:cNvPr>
          <p:cNvSpPr txBox="1"/>
          <p:nvPr/>
        </p:nvSpPr>
        <p:spPr>
          <a:xfrm>
            <a:off x="4664950" y="3506642"/>
            <a:ext cx="1264196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&amp; Comms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Caunt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3BD9F55-6CA4-4198-ACA9-DE0A41512CEF}"/>
              </a:ext>
            </a:extLst>
          </p:cNvPr>
          <p:cNvSpPr txBox="1"/>
          <p:nvPr/>
        </p:nvSpPr>
        <p:spPr>
          <a:xfrm>
            <a:off x="6150007" y="2824102"/>
            <a:ext cx="1150373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 Data &amp; Engagement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Ida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Lubben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9B8CCDEF-4AA4-425B-B800-FA9C25F24704}"/>
              </a:ext>
            </a:extLst>
          </p:cNvPr>
          <p:cNvCxnSpPr>
            <a:cxnSpLocks/>
            <a:stCxn id="53" idx="2"/>
            <a:endCxn id="113" idx="0"/>
          </p:cNvCxnSpPr>
          <p:nvPr/>
        </p:nvCxnSpPr>
        <p:spPr>
          <a:xfrm rot="16200000" flipH="1">
            <a:off x="4013500" y="1547473"/>
            <a:ext cx="1287682" cy="12794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FEA52CA8-70E3-4A74-8BFC-6E4FFE585748}"/>
              </a:ext>
            </a:extLst>
          </p:cNvPr>
          <p:cNvSpPr txBox="1"/>
          <p:nvPr/>
        </p:nvSpPr>
        <p:spPr>
          <a:xfrm>
            <a:off x="6112087" y="3500096"/>
            <a:ext cx="1211259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 Programme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Crystal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Magotra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7B588EF-E26A-423F-AE6D-BAFBBD4EB951}"/>
              </a:ext>
            </a:extLst>
          </p:cNvPr>
          <p:cNvSpPr txBox="1"/>
          <p:nvPr/>
        </p:nvSpPr>
        <p:spPr>
          <a:xfrm>
            <a:off x="7652242" y="2822265"/>
            <a:ext cx="1205096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&amp; Comms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Parkes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D959B0E-A00C-474E-9A8E-62C978E967A1}"/>
              </a:ext>
            </a:extLst>
          </p:cNvPr>
          <p:cNvSpPr txBox="1"/>
          <p:nvPr/>
        </p:nvSpPr>
        <p:spPr>
          <a:xfrm>
            <a:off x="7646079" y="3506642"/>
            <a:ext cx="1211259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 Specialist - Entrepreneurship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Victoria Porritt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495CE00-D048-4A7B-B171-FA30D5C388C4}"/>
              </a:ext>
            </a:extLst>
          </p:cNvPr>
          <p:cNvSpPr txBox="1"/>
          <p:nvPr/>
        </p:nvSpPr>
        <p:spPr>
          <a:xfrm>
            <a:off x="6734948" y="4304845"/>
            <a:ext cx="1211259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EnSpire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Laura Nicosia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18B2AFF-790D-4FFE-A31F-44B37479AD13}"/>
              </a:ext>
            </a:extLst>
          </p:cNvPr>
          <p:cNvSpPr txBox="1"/>
          <p:nvPr/>
        </p:nvSpPr>
        <p:spPr>
          <a:xfrm>
            <a:off x="8451913" y="4307399"/>
            <a:ext cx="1021428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EnSpire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08DAD49-84E2-4375-B589-265F0050F0AD}"/>
              </a:ext>
            </a:extLst>
          </p:cNvPr>
          <p:cNvSpPr txBox="1"/>
          <p:nvPr/>
        </p:nvSpPr>
        <p:spPr>
          <a:xfrm>
            <a:off x="9004050" y="2829937"/>
            <a:ext cx="1138674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Simon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Guillaumé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9CB5575-2DBB-4A33-92A8-E75897A707E0}"/>
              </a:ext>
            </a:extLst>
          </p:cNvPr>
          <p:cNvSpPr txBox="1"/>
          <p:nvPr/>
        </p:nvSpPr>
        <p:spPr>
          <a:xfrm>
            <a:off x="8767322" y="1894121"/>
            <a:ext cx="1617260" cy="643256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 Innovation and Engagement 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Thandiwe Hara-Msulira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DF63E8F-8C63-4E85-B1A0-A28B37F6D34E}"/>
              </a:ext>
            </a:extLst>
          </p:cNvPr>
          <p:cNvSpPr txBox="1"/>
          <p:nvPr/>
        </p:nvSpPr>
        <p:spPr>
          <a:xfrm>
            <a:off x="10501405" y="1894121"/>
            <a:ext cx="1304715" cy="638925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 Comms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Ashleigh Scott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2D5703C-2B04-4E8F-911B-A397DD2E12E4}"/>
              </a:ext>
            </a:extLst>
          </p:cNvPr>
          <p:cNvSpPr txBox="1"/>
          <p:nvPr/>
        </p:nvSpPr>
        <p:spPr>
          <a:xfrm>
            <a:off x="10620414" y="2838372"/>
            <a:ext cx="1066142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Sandra Baker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9C0621E-4EF7-4457-8B6D-AB6027A97646}"/>
              </a:ext>
            </a:extLst>
          </p:cNvPr>
          <p:cNvSpPr txBox="1"/>
          <p:nvPr/>
        </p:nvSpPr>
        <p:spPr>
          <a:xfrm>
            <a:off x="10327054" y="3505061"/>
            <a:ext cx="1499214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 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Sheryn Simpson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2A1FA7A2-3A06-4CC6-BE3A-E0CE719971EE}"/>
              </a:ext>
            </a:extLst>
          </p:cNvPr>
          <p:cNvCxnSpPr>
            <a:stCxn id="5" idx="2"/>
            <a:endCxn id="24" idx="0"/>
          </p:cNvCxnSpPr>
          <p:nvPr/>
        </p:nvCxnSpPr>
        <p:spPr>
          <a:xfrm rot="5400000">
            <a:off x="3688194" y="-1160448"/>
            <a:ext cx="287813" cy="389845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7EB2DDC4-C993-45BF-A1BB-35160A0F7831}"/>
              </a:ext>
            </a:extLst>
          </p:cNvPr>
          <p:cNvSpPr txBox="1"/>
          <p:nvPr/>
        </p:nvSpPr>
        <p:spPr>
          <a:xfrm>
            <a:off x="10334053" y="4259087"/>
            <a:ext cx="1499215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 Data and Impact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Rosie Salazar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C8BDBFD-E3F8-4BDA-B401-5F1800752B98}"/>
              </a:ext>
            </a:extLst>
          </p:cNvPr>
          <p:cNvSpPr txBox="1"/>
          <p:nvPr/>
        </p:nvSpPr>
        <p:spPr>
          <a:xfrm>
            <a:off x="10321388" y="5033992"/>
            <a:ext cx="1499215" cy="571068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McGerty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8F80A8-46FB-4F9D-9D89-D99D2872A64A}"/>
              </a:ext>
            </a:extLst>
          </p:cNvPr>
          <p:cNvSpPr txBox="1"/>
          <p:nvPr/>
        </p:nvSpPr>
        <p:spPr>
          <a:xfrm>
            <a:off x="10526683" y="6005622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 Associate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53574CA-751D-4A2A-949A-F743C762FFA6}"/>
              </a:ext>
            </a:extLst>
          </p:cNvPr>
          <p:cNvCxnSpPr>
            <a:stCxn id="24" idx="2"/>
            <a:endCxn id="143" idx="0"/>
          </p:cNvCxnSpPr>
          <p:nvPr/>
        </p:nvCxnSpPr>
        <p:spPr>
          <a:xfrm rot="5400000">
            <a:off x="1177385" y="1176096"/>
            <a:ext cx="428361" cy="9826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40C4D36-EFC8-48F1-AAB2-D192F2A2ABE1}"/>
              </a:ext>
            </a:extLst>
          </p:cNvPr>
          <p:cNvCxnSpPr>
            <a:stCxn id="24" idx="2"/>
            <a:endCxn id="146" idx="0"/>
          </p:cNvCxnSpPr>
          <p:nvPr/>
        </p:nvCxnSpPr>
        <p:spPr>
          <a:xfrm rot="16200000" flipH="1">
            <a:off x="1923488" y="1412608"/>
            <a:ext cx="427916" cy="50914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18EE1F8-179F-4BF6-A881-2443527ED384}"/>
              </a:ext>
            </a:extLst>
          </p:cNvPr>
          <p:cNvCxnSpPr>
            <a:stCxn id="24" idx="3"/>
            <a:endCxn id="109" idx="0"/>
          </p:cNvCxnSpPr>
          <p:nvPr/>
        </p:nvCxnSpPr>
        <p:spPr>
          <a:xfrm>
            <a:off x="2787742" y="1192955"/>
            <a:ext cx="308816" cy="35599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45495D86-089B-4FDC-A0BD-C9FAD00CC36B}"/>
              </a:ext>
            </a:extLst>
          </p:cNvPr>
          <p:cNvCxnSpPr>
            <a:cxnSpLocks/>
            <a:stCxn id="5" idx="2"/>
            <a:endCxn id="58" idx="0"/>
          </p:cNvCxnSpPr>
          <p:nvPr/>
        </p:nvCxnSpPr>
        <p:spPr>
          <a:xfrm rot="16200000" flipH="1">
            <a:off x="7932429" y="-1506232"/>
            <a:ext cx="287813" cy="45900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DBF06290-C262-42E1-BB0E-7AF28F5E737E}"/>
              </a:ext>
            </a:extLst>
          </p:cNvPr>
          <p:cNvCxnSpPr>
            <a:stCxn id="5" idx="1"/>
            <a:endCxn id="110" idx="1"/>
          </p:cNvCxnSpPr>
          <p:nvPr/>
        </p:nvCxnSpPr>
        <p:spPr>
          <a:xfrm rot="10800000" flipV="1">
            <a:off x="400261" y="351545"/>
            <a:ext cx="4764276" cy="5890713"/>
          </a:xfrm>
          <a:prstGeom prst="bentConnector3">
            <a:avLst>
              <a:gd name="adj1" fmla="val 104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4C4CB8EA-B047-4652-A070-F46290F69994}"/>
              </a:ext>
            </a:extLst>
          </p:cNvPr>
          <p:cNvCxnSpPr>
            <a:cxnSpLocks/>
            <a:endCxn id="136" idx="3"/>
          </p:cNvCxnSpPr>
          <p:nvPr/>
        </p:nvCxnSpPr>
        <p:spPr>
          <a:xfrm>
            <a:off x="6287033" y="788777"/>
            <a:ext cx="5546235" cy="5462927"/>
          </a:xfrm>
          <a:prstGeom prst="bentConnector3">
            <a:avLst>
              <a:gd name="adj1" fmla="val 104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8DEDE4C-509E-4C63-8679-673764705BAA}"/>
              </a:ext>
            </a:extLst>
          </p:cNvPr>
          <p:cNvCxnSpPr>
            <a:stCxn id="143" idx="2"/>
            <a:endCxn id="165" idx="0"/>
          </p:cNvCxnSpPr>
          <p:nvPr/>
        </p:nvCxnSpPr>
        <p:spPr>
          <a:xfrm>
            <a:off x="900256" y="2373750"/>
            <a:ext cx="0" cy="449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E4D03C0E-3E68-41FC-8DE1-0F6A0838F514}"/>
              </a:ext>
            </a:extLst>
          </p:cNvPr>
          <p:cNvCxnSpPr>
            <a:stCxn id="143" idx="3"/>
            <a:endCxn id="28" idx="3"/>
          </p:cNvCxnSpPr>
          <p:nvPr/>
        </p:nvCxnSpPr>
        <p:spPr>
          <a:xfrm>
            <a:off x="1414632" y="2127668"/>
            <a:ext cx="154090" cy="1560539"/>
          </a:xfrm>
          <a:prstGeom prst="bentConnector3">
            <a:avLst>
              <a:gd name="adj1" fmla="val 119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1C630D-9E7C-477B-B141-1BB3DE9A4142}"/>
              </a:ext>
            </a:extLst>
          </p:cNvPr>
          <p:cNvCxnSpPr>
            <a:stCxn id="146" idx="2"/>
            <a:endCxn id="106" idx="0"/>
          </p:cNvCxnSpPr>
          <p:nvPr/>
        </p:nvCxnSpPr>
        <p:spPr>
          <a:xfrm>
            <a:off x="2392020" y="2381454"/>
            <a:ext cx="7782" cy="449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D29FB6F2-132F-4B0B-BF6C-A74E205F8AAC}"/>
              </a:ext>
            </a:extLst>
          </p:cNvPr>
          <p:cNvCxnSpPr>
            <a:stCxn id="146" idx="1"/>
            <a:endCxn id="108" idx="1"/>
          </p:cNvCxnSpPr>
          <p:nvPr/>
        </p:nvCxnSpPr>
        <p:spPr>
          <a:xfrm rot="10800000" flipV="1">
            <a:off x="1740369" y="2131296"/>
            <a:ext cx="163349" cy="2165265"/>
          </a:xfrm>
          <a:prstGeom prst="bentConnector3">
            <a:avLst>
              <a:gd name="adj1" fmla="val 1448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D3989FA-7E4B-487F-AD30-0946890E516D}"/>
              </a:ext>
            </a:extLst>
          </p:cNvPr>
          <p:cNvCxnSpPr>
            <a:stCxn id="107" idx="1"/>
          </p:cNvCxnSpPr>
          <p:nvPr/>
        </p:nvCxnSpPr>
        <p:spPr>
          <a:xfrm flipH="1">
            <a:off x="1664292" y="3667647"/>
            <a:ext cx="7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7B998025-156A-4B22-899F-C5C11BF3949F}"/>
              </a:ext>
            </a:extLst>
          </p:cNvPr>
          <p:cNvCxnSpPr>
            <a:cxnSpLocks/>
            <a:stCxn id="53" idx="2"/>
            <a:endCxn id="111" idx="0"/>
          </p:cNvCxnSpPr>
          <p:nvPr/>
        </p:nvCxnSpPr>
        <p:spPr>
          <a:xfrm rot="5400000">
            <a:off x="3266714" y="2023213"/>
            <a:ext cx="1230794" cy="271046"/>
          </a:xfrm>
          <a:prstGeom prst="bentConnector3">
            <a:avLst>
              <a:gd name="adj1" fmla="val 52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5BDBC726-CB70-4549-82E0-0A7DF088DCF5}"/>
              </a:ext>
            </a:extLst>
          </p:cNvPr>
          <p:cNvCxnSpPr>
            <a:cxnSpLocks/>
            <a:endCxn id="114" idx="3"/>
          </p:cNvCxnSpPr>
          <p:nvPr/>
        </p:nvCxnSpPr>
        <p:spPr>
          <a:xfrm rot="5400000">
            <a:off x="3538483" y="2980996"/>
            <a:ext cx="1677407" cy="1402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0365960-D1A7-45A1-BDB9-2A29B451B34E}"/>
              </a:ext>
            </a:extLst>
          </p:cNvPr>
          <p:cNvCxnSpPr>
            <a:cxnSpLocks/>
            <a:stCxn id="116" idx="1"/>
          </p:cNvCxnSpPr>
          <p:nvPr/>
        </p:nvCxnSpPr>
        <p:spPr>
          <a:xfrm flipH="1">
            <a:off x="4447310" y="3792176"/>
            <a:ext cx="21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28A76948-B919-438A-AC4B-FDDF04EAC5CD}"/>
              </a:ext>
            </a:extLst>
          </p:cNvPr>
          <p:cNvCxnSpPr>
            <a:stCxn id="64" idx="2"/>
            <a:endCxn id="117" idx="0"/>
          </p:cNvCxnSpPr>
          <p:nvPr/>
        </p:nvCxnSpPr>
        <p:spPr>
          <a:xfrm rot="5400000">
            <a:off x="6535433" y="1632062"/>
            <a:ext cx="1381802" cy="10022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32AC4EAE-16E3-464B-9164-5886A05C4759}"/>
              </a:ext>
            </a:extLst>
          </p:cNvPr>
          <p:cNvCxnSpPr>
            <a:stCxn id="64" idx="2"/>
            <a:endCxn id="120" idx="0"/>
          </p:cNvCxnSpPr>
          <p:nvPr/>
        </p:nvCxnSpPr>
        <p:spPr>
          <a:xfrm rot="16200000" flipH="1">
            <a:off x="7301149" y="1868623"/>
            <a:ext cx="1379965" cy="5273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D1D12E6-2540-4412-8230-4EEE36A7B144}"/>
              </a:ext>
            </a:extLst>
          </p:cNvPr>
          <p:cNvCxnSpPr>
            <a:stCxn id="64" idx="0"/>
          </p:cNvCxnSpPr>
          <p:nvPr/>
        </p:nvCxnSpPr>
        <p:spPr>
          <a:xfrm flipV="1">
            <a:off x="7727473" y="788777"/>
            <a:ext cx="0" cy="14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03B4347-8560-4D8E-8769-19ACD96F3696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5901349" y="788777"/>
            <a:ext cx="0" cy="95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0DEA14D8-6BB2-478A-94F3-4D1C80362A49}"/>
              </a:ext>
            </a:extLst>
          </p:cNvPr>
          <p:cNvCxnSpPr>
            <a:stCxn id="53" idx="0"/>
          </p:cNvCxnSpPr>
          <p:nvPr/>
        </p:nvCxnSpPr>
        <p:spPr>
          <a:xfrm flipV="1">
            <a:off x="4017634" y="788777"/>
            <a:ext cx="0" cy="102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F7AE63DF-0C5A-4301-83E2-217C8E3C411C}"/>
              </a:ext>
            </a:extLst>
          </p:cNvPr>
          <p:cNvCxnSpPr>
            <a:endCxn id="118" idx="3"/>
          </p:cNvCxnSpPr>
          <p:nvPr/>
        </p:nvCxnSpPr>
        <p:spPr>
          <a:xfrm rot="5400000">
            <a:off x="6577576" y="2873438"/>
            <a:ext cx="1657963" cy="1664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3D0C0D76-9B96-49A4-8083-44E222B5968F}"/>
              </a:ext>
            </a:extLst>
          </p:cNvPr>
          <p:cNvCxnSpPr>
            <a:cxnSpLocks/>
            <a:stCxn id="126" idx="1"/>
          </p:cNvCxnSpPr>
          <p:nvPr/>
        </p:nvCxnSpPr>
        <p:spPr>
          <a:xfrm flipH="1">
            <a:off x="7498292" y="3792176"/>
            <a:ext cx="14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308B7486-5175-4581-BEA4-00E0886AB75D}"/>
              </a:ext>
            </a:extLst>
          </p:cNvPr>
          <p:cNvCxnSpPr>
            <a:stCxn id="126" idx="2"/>
            <a:endCxn id="128" idx="0"/>
          </p:cNvCxnSpPr>
          <p:nvPr/>
        </p:nvCxnSpPr>
        <p:spPr>
          <a:xfrm rot="16200000" flipH="1">
            <a:off x="8492324" y="3837095"/>
            <a:ext cx="229689" cy="71091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or: Elbow 169">
            <a:extLst>
              <a:ext uri="{FF2B5EF4-FFF2-40B4-BE49-F238E27FC236}">
                <a16:creationId xmlns:a16="http://schemas.microsoft.com/office/drawing/2014/main" id="{87429A0D-C6BC-4BFD-BAC7-AA013F83983F}"/>
              </a:ext>
            </a:extLst>
          </p:cNvPr>
          <p:cNvCxnSpPr>
            <a:stCxn id="126" idx="2"/>
            <a:endCxn id="127" idx="0"/>
          </p:cNvCxnSpPr>
          <p:nvPr/>
        </p:nvCxnSpPr>
        <p:spPr>
          <a:xfrm rot="5400000">
            <a:off x="7682577" y="3735712"/>
            <a:ext cx="227135" cy="91113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or: Elbow 172">
            <a:extLst>
              <a:ext uri="{FF2B5EF4-FFF2-40B4-BE49-F238E27FC236}">
                <a16:creationId xmlns:a16="http://schemas.microsoft.com/office/drawing/2014/main" id="{EC43F8F5-794E-436F-881B-E916EEBF0E80}"/>
              </a:ext>
            </a:extLst>
          </p:cNvPr>
          <p:cNvCxnSpPr>
            <a:stCxn id="58" idx="2"/>
            <a:endCxn id="130" idx="0"/>
          </p:cNvCxnSpPr>
          <p:nvPr/>
        </p:nvCxnSpPr>
        <p:spPr>
          <a:xfrm rot="5400000">
            <a:off x="9754942" y="1277717"/>
            <a:ext cx="437415" cy="79539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763B6277-F8AD-4F51-A949-E7C7F6C1B4EF}"/>
              </a:ext>
            </a:extLst>
          </p:cNvPr>
          <p:cNvCxnSpPr>
            <a:stCxn id="58" idx="2"/>
            <a:endCxn id="131" idx="0"/>
          </p:cNvCxnSpPr>
          <p:nvPr/>
        </p:nvCxnSpPr>
        <p:spPr>
          <a:xfrm rot="16200000" flipH="1">
            <a:off x="10543847" y="1284204"/>
            <a:ext cx="437415" cy="78241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4CB30CD-631B-4F21-8166-444715DD2C42}"/>
              </a:ext>
            </a:extLst>
          </p:cNvPr>
          <p:cNvCxnSpPr>
            <a:stCxn id="130" idx="2"/>
            <a:endCxn id="129" idx="0"/>
          </p:cNvCxnSpPr>
          <p:nvPr/>
        </p:nvCxnSpPr>
        <p:spPr>
          <a:xfrm flipH="1">
            <a:off x="9573387" y="2537377"/>
            <a:ext cx="2565" cy="29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96A41AA8-F00B-460D-85C6-D148190D6ACB}"/>
              </a:ext>
            </a:extLst>
          </p:cNvPr>
          <p:cNvCxnSpPr>
            <a:cxnSpLocks/>
            <a:stCxn id="131" idx="2"/>
            <a:endCxn id="132" idx="0"/>
          </p:cNvCxnSpPr>
          <p:nvPr/>
        </p:nvCxnSpPr>
        <p:spPr>
          <a:xfrm flipH="1">
            <a:off x="11153485" y="2533046"/>
            <a:ext cx="278" cy="305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or: Elbow 188">
            <a:extLst>
              <a:ext uri="{FF2B5EF4-FFF2-40B4-BE49-F238E27FC236}">
                <a16:creationId xmlns:a16="http://schemas.microsoft.com/office/drawing/2014/main" id="{1FD637AA-0F14-4D3C-999F-BAE39E761C7B}"/>
              </a:ext>
            </a:extLst>
          </p:cNvPr>
          <p:cNvCxnSpPr>
            <a:stCxn id="58" idx="3"/>
            <a:endCxn id="133" idx="3"/>
          </p:cNvCxnSpPr>
          <p:nvPr/>
        </p:nvCxnSpPr>
        <p:spPr>
          <a:xfrm>
            <a:off x="11179975" y="1194696"/>
            <a:ext cx="646293" cy="2595899"/>
          </a:xfrm>
          <a:prstGeom prst="bentConnector3">
            <a:avLst>
              <a:gd name="adj1" fmla="val 1147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or: Elbow 194">
            <a:extLst>
              <a:ext uri="{FF2B5EF4-FFF2-40B4-BE49-F238E27FC236}">
                <a16:creationId xmlns:a16="http://schemas.microsoft.com/office/drawing/2014/main" id="{5981FB28-8892-49B8-AEB5-5BF478677E06}"/>
              </a:ext>
            </a:extLst>
          </p:cNvPr>
          <p:cNvCxnSpPr>
            <a:cxnSpLocks/>
            <a:endCxn id="134" idx="3"/>
          </p:cNvCxnSpPr>
          <p:nvPr/>
        </p:nvCxnSpPr>
        <p:spPr>
          <a:xfrm rot="5400000">
            <a:off x="11480948" y="4122036"/>
            <a:ext cx="774906" cy="7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id="{36765CA8-ED2D-4AB0-9E12-BEB068182924}"/>
              </a:ext>
            </a:extLst>
          </p:cNvPr>
          <p:cNvCxnSpPr>
            <a:endCxn id="135" idx="3"/>
          </p:cNvCxnSpPr>
          <p:nvPr/>
        </p:nvCxnSpPr>
        <p:spPr>
          <a:xfrm rot="5400000">
            <a:off x="11473628" y="4889620"/>
            <a:ext cx="776882" cy="8293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3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182</Words>
  <Application>Microsoft Office PowerPoint</Application>
  <PresentationFormat>Widescreen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House</dc:creator>
  <cp:lastModifiedBy>Victoria Crowe</cp:lastModifiedBy>
  <cp:revision>65</cp:revision>
  <dcterms:created xsi:type="dcterms:W3CDTF">2021-11-26T11:12:05Z</dcterms:created>
  <dcterms:modified xsi:type="dcterms:W3CDTF">2023-09-08T13:02:15Z</dcterms:modified>
</cp:coreProperties>
</file>