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740CD-5A4A-B56B-FFF7-43FB05719B59}" v="1" dt="2021-11-29T11:00:58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56" autoAdjust="0"/>
  </p:normalViewPr>
  <p:slideViewPr>
    <p:cSldViewPr snapToGrid="0">
      <p:cViewPr>
        <p:scale>
          <a:sx n="100" d="100"/>
          <a:sy n="10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60E8E5DD-89BE-4569-9148-1B26AD2D6B4F}"/>
              </a:ext>
            </a:extLst>
          </p:cNvPr>
          <p:cNvSpPr txBox="1"/>
          <p:nvPr/>
        </p:nvSpPr>
        <p:spPr>
          <a:xfrm>
            <a:off x="9976372" y="3616202"/>
            <a:ext cx="2107581" cy="148411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Administration and Finance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and Finance Team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Victoria Robson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Services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Leadership Team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5112709" y="3629517"/>
            <a:ext cx="2069130" cy="144847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Governance, Ethics and Assurance Team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Heather House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096080" y="3482867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2683674" y="3627033"/>
            <a:ext cx="2075988" cy="145095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 and Engagement Team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Olga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Kozlova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105851" y="562284"/>
            <a:ext cx="2075988" cy="149786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Director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Stephen Conway</a:t>
            </a:r>
            <a:b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203588" y="3624925"/>
            <a:ext cx="2069130" cy="145306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Funding and Contracts Team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Tamsin Sayer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04532" y="3268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cxnSpLocks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Updated  6 September 2023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28500" y="3624925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9EA1836-F0C9-41BF-B9A5-14F73E897162}"/>
              </a:ext>
            </a:extLst>
          </p:cNvPr>
          <p:cNvSpPr txBox="1"/>
          <p:nvPr/>
        </p:nvSpPr>
        <p:spPr>
          <a:xfrm>
            <a:off x="7558186" y="3624925"/>
            <a:ext cx="2075988" cy="147680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Strategy and Policy Unit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Tanita Casci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58361B8-87AA-4A94-91B2-B4FA80BF7B4E}"/>
              </a:ext>
            </a:extLst>
          </p:cNvPr>
          <p:cNvCxnSpPr>
            <a:cxnSpLocks/>
            <a:stCxn id="5" idx="2"/>
          </p:cNvCxnSpPr>
          <p:nvPr/>
        </p:nvCxnSpPr>
        <p:spPr>
          <a:xfrm rot="5400000">
            <a:off x="3438005" y="-142742"/>
            <a:ext cx="502952" cy="49087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38C3A7D-58E8-436B-9F70-2B0E69A4DB27}"/>
              </a:ext>
            </a:extLst>
          </p:cNvPr>
          <p:cNvCxnSpPr>
            <a:cxnSpLocks/>
            <a:stCxn id="37" idx="0"/>
          </p:cNvCxnSpPr>
          <p:nvPr/>
        </p:nvCxnSpPr>
        <p:spPr>
          <a:xfrm rot="16200000" flipV="1">
            <a:off x="8064906" y="650945"/>
            <a:ext cx="1055400" cy="487511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96F594F-B0FE-458F-8A31-AD199936B355}"/>
              </a:ext>
            </a:extLst>
          </p:cNvPr>
          <p:cNvCxnSpPr/>
          <p:nvPr/>
        </p:nvCxnSpPr>
        <p:spPr>
          <a:xfrm>
            <a:off x="1235117" y="2563098"/>
            <a:ext cx="0" cy="106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3676D0-C427-44AC-86DE-650258ADA8C5}"/>
              </a:ext>
            </a:extLst>
          </p:cNvPr>
          <p:cNvCxnSpPr>
            <a:stCxn id="64" idx="0"/>
          </p:cNvCxnSpPr>
          <p:nvPr/>
        </p:nvCxnSpPr>
        <p:spPr>
          <a:xfrm flipV="1">
            <a:off x="3721668" y="2560801"/>
            <a:ext cx="2607" cy="1066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58DD27-2463-4FAC-97BF-258F2164FABF}"/>
              </a:ext>
            </a:extLst>
          </p:cNvPr>
          <p:cNvCxnSpPr>
            <a:stCxn id="24" idx="0"/>
          </p:cNvCxnSpPr>
          <p:nvPr/>
        </p:nvCxnSpPr>
        <p:spPr>
          <a:xfrm flipH="1" flipV="1">
            <a:off x="6143845" y="2560801"/>
            <a:ext cx="3429" cy="1068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3D3CA5-7DB2-4D11-82F0-0A16CFA38EFB}"/>
              </a:ext>
            </a:extLst>
          </p:cNvPr>
          <p:cNvCxnSpPr>
            <a:stCxn id="117" idx="0"/>
          </p:cNvCxnSpPr>
          <p:nvPr/>
        </p:nvCxnSpPr>
        <p:spPr>
          <a:xfrm flipV="1">
            <a:off x="8596180" y="2560801"/>
            <a:ext cx="4895" cy="1064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60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Victoria Crowe</cp:lastModifiedBy>
  <cp:revision>48</cp:revision>
  <dcterms:created xsi:type="dcterms:W3CDTF">2021-11-26T11:12:05Z</dcterms:created>
  <dcterms:modified xsi:type="dcterms:W3CDTF">2023-09-06T12:12:47Z</dcterms:modified>
</cp:coreProperties>
</file>